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45"/>
  </p:notesMasterIdLst>
  <p:sldIdLst>
    <p:sldId id="3172" r:id="rId2"/>
    <p:sldId id="3209" r:id="rId3"/>
    <p:sldId id="3203" r:id="rId4"/>
    <p:sldId id="3279" r:id="rId5"/>
    <p:sldId id="3260" r:id="rId6"/>
    <p:sldId id="3261" r:id="rId7"/>
    <p:sldId id="3291" r:id="rId8"/>
    <p:sldId id="3262" r:id="rId9"/>
    <p:sldId id="3236" r:id="rId10"/>
    <p:sldId id="3292" r:id="rId11"/>
    <p:sldId id="3305" r:id="rId12"/>
    <p:sldId id="3310" r:id="rId13"/>
    <p:sldId id="3309" r:id="rId14"/>
    <p:sldId id="3248" r:id="rId15"/>
    <p:sldId id="3263" r:id="rId16"/>
    <p:sldId id="3264" r:id="rId17"/>
    <p:sldId id="3265" r:id="rId18"/>
    <p:sldId id="3249" r:id="rId19"/>
    <p:sldId id="3266" r:id="rId20"/>
    <p:sldId id="3268" r:id="rId21"/>
    <p:sldId id="3267" r:id="rId22"/>
    <p:sldId id="3250" r:id="rId23"/>
    <p:sldId id="3269" r:id="rId24"/>
    <p:sldId id="3272" r:id="rId25"/>
    <p:sldId id="3271" r:id="rId26"/>
    <p:sldId id="3251" r:id="rId27"/>
    <p:sldId id="3274" r:id="rId28"/>
    <p:sldId id="3273" r:id="rId29"/>
    <p:sldId id="3275" r:id="rId30"/>
    <p:sldId id="3307" r:id="rId31"/>
    <p:sldId id="3311" r:id="rId32"/>
    <p:sldId id="3312" r:id="rId33"/>
    <p:sldId id="3296" r:id="rId34"/>
    <p:sldId id="3297" r:id="rId35"/>
    <p:sldId id="3298" r:id="rId36"/>
    <p:sldId id="3299" r:id="rId37"/>
    <p:sldId id="3306" r:id="rId38"/>
    <p:sldId id="3300" r:id="rId39"/>
    <p:sldId id="3301" r:id="rId40"/>
    <p:sldId id="3302" r:id="rId41"/>
    <p:sldId id="3304" r:id="rId42"/>
    <p:sldId id="3303" r:id="rId43"/>
    <p:sldId id="3205" r:id="rId44"/>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66AB"/>
    <a:srgbClr val="FFEFEF"/>
    <a:srgbClr val="A5AB81"/>
    <a:srgbClr val="4DA19B"/>
    <a:srgbClr val="95C0EB"/>
    <a:srgbClr val="297FD5"/>
    <a:srgbClr val="00B0F0"/>
    <a:srgbClr val="005A9E"/>
    <a:srgbClr val="347ED8"/>
    <a:srgbClr val="5694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3438" autoAdjust="0"/>
  </p:normalViewPr>
  <p:slideViewPr>
    <p:cSldViewPr snapToGrid="0" showGuides="1">
      <p:cViewPr varScale="1">
        <p:scale>
          <a:sx n="64" d="100"/>
          <a:sy n="64" d="100"/>
        </p:scale>
        <p:origin x="544" y="44"/>
      </p:cViewPr>
      <p:guideLst>
        <p:guide orient="horz" pos="2160"/>
        <p:guide pos="3840"/>
      </p:guideLst>
    </p:cSldViewPr>
  </p:slideViewPr>
  <p:outlineViewPr>
    <p:cViewPr>
      <p:scale>
        <a:sx n="33" d="100"/>
        <a:sy n="33" d="100"/>
      </p:scale>
      <p:origin x="0" y="-12544"/>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F2D97E-5C5E-4C4A-9CEA-251CCC6EF630}"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zh-CN" altLang="en-US"/>
        </a:p>
      </dgm:t>
    </dgm:pt>
    <dgm:pt modelId="{5C060DB1-9EF4-443C-A2F3-B8322BED8EAF}">
      <dgm:prSet phldrT="[文本]" custT="1"/>
      <dgm:spPr>
        <a:xfrm>
          <a:off x="3776111" y="1635030"/>
          <a:ext cx="1476423" cy="937528"/>
        </a:xfrm>
        <a:solidFill>
          <a:sysClr val="window" lastClr="FFFFFF">
            <a:alpha val="90000"/>
            <a:hueOff val="0"/>
            <a:satOff val="0"/>
            <a:lumOff val="0"/>
            <a:alphaOff val="0"/>
          </a:sysClr>
        </a:solidFill>
        <a:ln w="12700" cap="flat" cmpd="sng" algn="ctr">
          <a:solidFill>
            <a:srgbClr val="94B6D2">
              <a:hueOff val="0"/>
              <a:satOff val="0"/>
              <a:lumOff val="0"/>
              <a:alphaOff val="0"/>
            </a:srgbClr>
          </a:solidFill>
          <a:prstDash val="solid"/>
          <a:miter lim="800000"/>
        </a:ln>
        <a:effectLst/>
      </dgm:spPr>
      <dgm:t>
        <a:bodyPr/>
        <a:lstStyle/>
        <a:p>
          <a:r>
            <a:rPr lang="zh-CN" altLang="en-US" sz="2000" dirty="0" smtClean="0">
              <a:solidFill>
                <a:sysClr val="windowText" lastClr="000000">
                  <a:hueOff val="0"/>
                  <a:satOff val="0"/>
                  <a:lumOff val="0"/>
                  <a:alphaOff val="0"/>
                </a:sysClr>
              </a:solidFill>
              <a:latin typeface="+mn-ea"/>
              <a:ea typeface="+mn-ea"/>
              <a:cs typeface="+mn-cs"/>
            </a:rPr>
            <a:t>常见错误</a:t>
          </a:r>
          <a:endParaRPr lang="zh-CN" altLang="en-US" sz="2000" dirty="0">
            <a:solidFill>
              <a:sysClr val="windowText" lastClr="000000">
                <a:hueOff val="0"/>
                <a:satOff val="0"/>
                <a:lumOff val="0"/>
                <a:alphaOff val="0"/>
              </a:sysClr>
            </a:solidFill>
            <a:latin typeface="+mn-ea"/>
            <a:ea typeface="+mn-ea"/>
            <a:cs typeface="+mn-cs"/>
          </a:endParaRPr>
        </a:p>
      </dgm:t>
    </dgm:pt>
    <dgm:pt modelId="{6D766F54-E23B-40C3-B56D-65FF5122B8C0}" type="parTrans" cxnId="{8488626D-D8D2-4654-A084-870CEB841459}">
      <dgm:prSet/>
      <dgm:spPr/>
      <dgm:t>
        <a:bodyPr/>
        <a:lstStyle/>
        <a:p>
          <a:endParaRPr lang="zh-CN" altLang="en-US" sz="1800"/>
        </a:p>
      </dgm:t>
    </dgm:pt>
    <dgm:pt modelId="{71AC6C66-3867-468B-A595-1F90D3B4EF7E}" type="sibTrans" cxnId="{8488626D-D8D2-4654-A084-870CEB841459}">
      <dgm:prSet/>
      <dgm:spPr/>
      <dgm:t>
        <a:bodyPr/>
        <a:lstStyle/>
        <a:p>
          <a:endParaRPr lang="zh-CN" altLang="en-US" sz="1800"/>
        </a:p>
      </dgm:t>
    </dgm:pt>
    <dgm:pt modelId="{5DDF37B0-0B02-4080-9719-F5E7256B1970}" type="asst">
      <dgm:prSet phldrT="[文本]" custT="1"/>
      <dgm:spPr>
        <a:xfrm>
          <a:off x="167076" y="3001952"/>
          <a:ext cx="1476423" cy="937528"/>
        </a:xfrm>
        <a:solidFill>
          <a:sysClr val="window" lastClr="FFFFFF">
            <a:alpha val="90000"/>
            <a:hueOff val="0"/>
            <a:satOff val="0"/>
            <a:lumOff val="0"/>
            <a:alphaOff val="0"/>
          </a:sysClr>
        </a:solidFill>
        <a:ln w="12700" cap="flat" cmpd="sng" algn="ctr">
          <a:solidFill>
            <a:srgbClr val="A5AB81">
              <a:hueOff val="0"/>
              <a:satOff val="0"/>
              <a:lumOff val="0"/>
              <a:alphaOff val="0"/>
            </a:srgbClr>
          </a:solidFill>
          <a:prstDash val="solid"/>
          <a:miter lim="800000"/>
        </a:ln>
        <a:effectLst/>
      </dgm:spPr>
      <dgm:t>
        <a:bodyPr/>
        <a:lstStyle/>
        <a:p>
          <a:r>
            <a:rPr lang="zh-CN" altLang="en-US" sz="1800" dirty="0" smtClean="0"/>
            <a:t>没有题注</a:t>
          </a:r>
          <a:endParaRPr lang="zh-CN" altLang="en-US" sz="1800" dirty="0">
            <a:solidFill>
              <a:sysClr val="windowText" lastClr="000000">
                <a:hueOff val="0"/>
                <a:satOff val="0"/>
                <a:lumOff val="0"/>
                <a:alphaOff val="0"/>
              </a:sysClr>
            </a:solidFill>
            <a:latin typeface="等线" panose="020F0502020204030204"/>
            <a:ea typeface="等线" panose="02010600030101010101" pitchFamily="2" charset="-122"/>
            <a:cs typeface="+mn-cs"/>
          </a:endParaRPr>
        </a:p>
      </dgm:t>
    </dgm:pt>
    <dgm:pt modelId="{B8C999E1-0F8A-4CC0-BC4B-8CACA801F20E}" type="parTrans" cxnId="{64DFE5DF-1396-4403-B02F-7EBDCB649A67}">
      <dgm:prSet/>
      <dgm:spPr>
        <a:xfrm>
          <a:off x="741241" y="2416714"/>
          <a:ext cx="3609034" cy="429393"/>
        </a:xfrm>
        <a:noFill/>
        <a:ln w="12700" cap="flat" cmpd="sng" algn="ctr">
          <a:solidFill>
            <a:srgbClr val="A5AB81">
              <a:hueOff val="0"/>
              <a:satOff val="0"/>
              <a:lumOff val="0"/>
              <a:alphaOff val="0"/>
            </a:srgbClr>
          </a:solidFill>
          <a:prstDash val="solid"/>
          <a:miter lim="800000"/>
        </a:ln>
        <a:effectLst/>
      </dgm:spPr>
      <dgm:t>
        <a:bodyPr/>
        <a:lstStyle/>
        <a:p>
          <a:endParaRPr lang="zh-CN" altLang="en-US" sz="1800"/>
        </a:p>
      </dgm:t>
    </dgm:pt>
    <dgm:pt modelId="{7A8291EB-0B04-47A8-8EFC-1708C582B82B}" type="sibTrans" cxnId="{64DFE5DF-1396-4403-B02F-7EBDCB649A67}">
      <dgm:prSet/>
      <dgm:spPr/>
      <dgm:t>
        <a:bodyPr/>
        <a:lstStyle/>
        <a:p>
          <a:endParaRPr lang="zh-CN" altLang="en-US" sz="1800"/>
        </a:p>
      </dgm:t>
    </dgm:pt>
    <dgm:pt modelId="{9874A433-E723-4C3C-8762-260F031CD9AC}" type="asst">
      <dgm:prSet phldrT="[文本]" custT="1"/>
      <dgm:spPr>
        <a:xfrm>
          <a:off x="1971594" y="3001952"/>
          <a:ext cx="1476423" cy="937528"/>
        </a:xfrm>
        <a:solidFill>
          <a:sysClr val="window" lastClr="FFFFFF">
            <a:alpha val="90000"/>
            <a:hueOff val="0"/>
            <a:satOff val="0"/>
            <a:lumOff val="0"/>
            <a:alphaOff val="0"/>
          </a:sysClr>
        </a:solidFill>
        <a:ln w="12700" cap="flat" cmpd="sng" algn="ctr">
          <a:solidFill>
            <a:srgbClr val="A5AB81">
              <a:hueOff val="0"/>
              <a:satOff val="0"/>
              <a:lumOff val="0"/>
              <a:alphaOff val="0"/>
            </a:srgbClr>
          </a:solidFill>
          <a:prstDash val="solid"/>
          <a:miter lim="800000"/>
        </a:ln>
        <a:effectLst/>
      </dgm:spPr>
      <dgm:t>
        <a:bodyPr/>
        <a:lstStyle/>
        <a:p>
          <a:r>
            <a:rPr lang="zh-CN" altLang="en-US" sz="1800" dirty="0" smtClean="0"/>
            <a:t>只有编号没有说明文字</a:t>
          </a:r>
          <a:endParaRPr lang="zh-CN" altLang="en-US" sz="1800" dirty="0">
            <a:solidFill>
              <a:sysClr val="windowText" lastClr="000000">
                <a:hueOff val="0"/>
                <a:satOff val="0"/>
                <a:lumOff val="0"/>
                <a:alphaOff val="0"/>
              </a:sysClr>
            </a:solidFill>
            <a:latin typeface="等线" panose="020F0502020204030204"/>
            <a:ea typeface="等线" panose="02010600030101010101" pitchFamily="2" charset="-122"/>
            <a:cs typeface="+mn-cs"/>
          </a:endParaRPr>
        </a:p>
      </dgm:t>
    </dgm:pt>
    <dgm:pt modelId="{B6B69783-3F5D-4DDE-9372-67C2A2EF0166}" type="parTrans" cxnId="{325210C7-DB32-4736-8636-097E737E5927}">
      <dgm:prSet/>
      <dgm:spPr>
        <a:xfrm>
          <a:off x="4350276" y="2416714"/>
          <a:ext cx="3609034" cy="429393"/>
        </a:xfrm>
        <a:noFill/>
        <a:ln w="12700" cap="flat" cmpd="sng" algn="ctr">
          <a:solidFill>
            <a:srgbClr val="A5AB81">
              <a:hueOff val="0"/>
              <a:satOff val="0"/>
              <a:lumOff val="0"/>
              <a:alphaOff val="0"/>
            </a:srgbClr>
          </a:solidFill>
          <a:prstDash val="solid"/>
          <a:miter lim="800000"/>
        </a:ln>
        <a:effectLst/>
      </dgm:spPr>
      <dgm:t>
        <a:bodyPr/>
        <a:lstStyle/>
        <a:p>
          <a:endParaRPr lang="zh-CN" altLang="en-US" sz="1800"/>
        </a:p>
      </dgm:t>
    </dgm:pt>
    <dgm:pt modelId="{02632C77-A264-4A35-BAC9-793833EDB8BC}" type="sibTrans" cxnId="{325210C7-DB32-4736-8636-097E737E5927}">
      <dgm:prSet/>
      <dgm:spPr/>
      <dgm:t>
        <a:bodyPr/>
        <a:lstStyle/>
        <a:p>
          <a:endParaRPr lang="zh-CN" altLang="en-US" sz="1800"/>
        </a:p>
      </dgm:t>
    </dgm:pt>
    <dgm:pt modelId="{17A08FF9-41E1-42AF-AB81-7848961AA77A}" type="asst">
      <dgm:prSet phldrT="[文本]" custT="1"/>
      <dgm:spPr>
        <a:xfrm>
          <a:off x="1971594" y="3001952"/>
          <a:ext cx="1476423" cy="937528"/>
        </a:xfrm>
        <a:solidFill>
          <a:sysClr val="window" lastClr="FFFFFF">
            <a:alpha val="90000"/>
            <a:hueOff val="0"/>
            <a:satOff val="0"/>
            <a:lumOff val="0"/>
            <a:alphaOff val="0"/>
          </a:sysClr>
        </a:solidFill>
        <a:ln w="12700" cap="flat" cmpd="sng" algn="ctr">
          <a:solidFill>
            <a:srgbClr val="A5AB81">
              <a:hueOff val="0"/>
              <a:satOff val="0"/>
              <a:lumOff val="0"/>
              <a:alphaOff val="0"/>
            </a:srgbClr>
          </a:solidFill>
          <a:prstDash val="solid"/>
          <a:miter lim="800000"/>
        </a:ln>
        <a:effectLst/>
      </dgm:spPr>
      <dgm:t>
        <a:bodyPr/>
        <a:lstStyle/>
        <a:p>
          <a:r>
            <a:rPr lang="zh-CN" altLang="en-US" sz="1800" smtClean="0"/>
            <a:t>编号手动输入</a:t>
          </a:r>
          <a:endParaRPr lang="zh-CN" altLang="en-US" sz="1800" dirty="0">
            <a:solidFill>
              <a:sysClr val="windowText" lastClr="000000">
                <a:hueOff val="0"/>
                <a:satOff val="0"/>
                <a:lumOff val="0"/>
                <a:alphaOff val="0"/>
              </a:sysClr>
            </a:solidFill>
            <a:latin typeface="等线" panose="020F0502020204030204"/>
            <a:ea typeface="等线" panose="02010600030101010101" pitchFamily="2" charset="-122"/>
            <a:cs typeface="+mn-cs"/>
          </a:endParaRPr>
        </a:p>
      </dgm:t>
    </dgm:pt>
    <dgm:pt modelId="{E38B9FEC-BF82-4EFE-8BDB-976B3EEC3309}" type="parTrans" cxnId="{F2C91AB3-DB6E-4EA8-B75E-A793A95F9135}">
      <dgm:prSet/>
      <dgm:spPr>
        <a:xfrm>
          <a:off x="2545759" y="2416714"/>
          <a:ext cx="1804517" cy="429393"/>
        </a:xfrm>
        <a:noFill/>
        <a:ln w="12700" cap="flat" cmpd="sng" algn="ctr">
          <a:solidFill>
            <a:srgbClr val="A5AB81">
              <a:hueOff val="0"/>
              <a:satOff val="0"/>
              <a:lumOff val="0"/>
              <a:alphaOff val="0"/>
            </a:srgbClr>
          </a:solidFill>
          <a:prstDash val="solid"/>
          <a:miter lim="800000"/>
        </a:ln>
        <a:effectLst/>
      </dgm:spPr>
      <dgm:t>
        <a:bodyPr/>
        <a:lstStyle/>
        <a:p>
          <a:endParaRPr lang="zh-CN" altLang="en-US" sz="1800"/>
        </a:p>
      </dgm:t>
    </dgm:pt>
    <dgm:pt modelId="{461640CC-9F1D-4D23-A4D3-D544AA8AEACA}" type="sibTrans" cxnId="{F2C91AB3-DB6E-4EA8-B75E-A793A95F9135}">
      <dgm:prSet/>
      <dgm:spPr/>
      <dgm:t>
        <a:bodyPr/>
        <a:lstStyle/>
        <a:p>
          <a:endParaRPr lang="zh-CN" altLang="en-US" sz="1800"/>
        </a:p>
      </dgm:t>
    </dgm:pt>
    <dgm:pt modelId="{0819EEB4-F3BC-4AAF-B756-FBE66CF4F28D}" type="asst">
      <dgm:prSet phldrT="[文本]" custT="1"/>
      <dgm:spPr>
        <a:xfrm>
          <a:off x="1971594" y="3001952"/>
          <a:ext cx="1476423" cy="937528"/>
        </a:xfrm>
        <a:solidFill>
          <a:sysClr val="window" lastClr="FFFFFF">
            <a:alpha val="90000"/>
            <a:hueOff val="0"/>
            <a:satOff val="0"/>
            <a:lumOff val="0"/>
            <a:alphaOff val="0"/>
          </a:sysClr>
        </a:solidFill>
        <a:ln w="12700" cap="flat" cmpd="sng" algn="ctr">
          <a:solidFill>
            <a:srgbClr val="A5AB81">
              <a:hueOff val="0"/>
              <a:satOff val="0"/>
              <a:lumOff val="0"/>
              <a:alphaOff val="0"/>
            </a:srgbClr>
          </a:solidFill>
          <a:prstDash val="solid"/>
          <a:miter lim="800000"/>
        </a:ln>
        <a:effectLst/>
      </dgm:spPr>
      <dgm:t>
        <a:bodyPr/>
        <a:lstStyle/>
        <a:p>
          <a:r>
            <a:rPr lang="zh-CN" altLang="en-US" sz="1800" dirty="0" smtClean="0"/>
            <a:t>编号与说明之间无空格</a:t>
          </a:r>
          <a:endParaRPr lang="zh-CN" altLang="en-US" sz="1800" dirty="0">
            <a:solidFill>
              <a:sysClr val="windowText" lastClr="000000">
                <a:hueOff val="0"/>
                <a:satOff val="0"/>
                <a:lumOff val="0"/>
                <a:alphaOff val="0"/>
              </a:sysClr>
            </a:solidFill>
            <a:latin typeface="等线" panose="020F0502020204030204"/>
            <a:ea typeface="等线" panose="02010600030101010101" pitchFamily="2" charset="-122"/>
            <a:cs typeface="+mn-cs"/>
          </a:endParaRPr>
        </a:p>
      </dgm:t>
    </dgm:pt>
    <dgm:pt modelId="{8BA76BEC-0D34-494B-AFFB-3BEEB9A3E7D9}" type="parTrans" cxnId="{C7999554-FF4B-4722-8386-E277F7EF0227}">
      <dgm:prSet/>
      <dgm:spPr>
        <a:xfrm>
          <a:off x="4350276" y="2416714"/>
          <a:ext cx="1804517" cy="429393"/>
        </a:xfrm>
        <a:noFill/>
        <a:ln w="12700" cap="flat" cmpd="sng" algn="ctr">
          <a:solidFill>
            <a:srgbClr val="A5AB81">
              <a:hueOff val="0"/>
              <a:satOff val="0"/>
              <a:lumOff val="0"/>
              <a:alphaOff val="0"/>
            </a:srgbClr>
          </a:solidFill>
          <a:prstDash val="solid"/>
          <a:miter lim="800000"/>
        </a:ln>
        <a:effectLst/>
      </dgm:spPr>
      <dgm:t>
        <a:bodyPr/>
        <a:lstStyle/>
        <a:p>
          <a:endParaRPr lang="zh-CN" altLang="en-US" sz="1800"/>
        </a:p>
      </dgm:t>
    </dgm:pt>
    <dgm:pt modelId="{69BDC8EB-24B8-4A08-A34E-C688B526C5D3}" type="sibTrans" cxnId="{C7999554-FF4B-4722-8386-E277F7EF0227}">
      <dgm:prSet/>
      <dgm:spPr/>
      <dgm:t>
        <a:bodyPr/>
        <a:lstStyle/>
        <a:p>
          <a:endParaRPr lang="zh-CN" altLang="en-US" sz="1800"/>
        </a:p>
      </dgm:t>
    </dgm:pt>
    <dgm:pt modelId="{51DB2663-5453-4EF4-8FA9-5A1E516AC1C5}" type="asst">
      <dgm:prSet phldrT="[文本]" custT="1"/>
      <dgm:spPr>
        <a:xfrm>
          <a:off x="1971594" y="3001952"/>
          <a:ext cx="1476423" cy="937528"/>
        </a:xfrm>
        <a:solidFill>
          <a:sysClr val="window" lastClr="FFFFFF">
            <a:alpha val="90000"/>
            <a:hueOff val="0"/>
            <a:satOff val="0"/>
            <a:lumOff val="0"/>
            <a:alphaOff val="0"/>
          </a:sysClr>
        </a:solidFill>
        <a:ln w="12700" cap="flat" cmpd="sng" algn="ctr">
          <a:solidFill>
            <a:srgbClr val="A5AB81">
              <a:hueOff val="0"/>
              <a:satOff val="0"/>
              <a:lumOff val="0"/>
              <a:alphaOff val="0"/>
            </a:srgbClr>
          </a:solidFill>
          <a:prstDash val="solid"/>
          <a:miter lim="800000"/>
        </a:ln>
        <a:effectLst/>
      </dgm:spPr>
      <dgm:t>
        <a:bodyPr/>
        <a:lstStyle/>
        <a:p>
          <a:r>
            <a:rPr lang="zh-CN" altLang="en-US" sz="1800" dirty="0" smtClean="0"/>
            <a:t>说明文字太长</a:t>
          </a:r>
          <a:endParaRPr lang="zh-CN" altLang="en-US" sz="1800" dirty="0">
            <a:solidFill>
              <a:sysClr val="windowText" lastClr="000000">
                <a:hueOff val="0"/>
                <a:satOff val="0"/>
                <a:lumOff val="0"/>
                <a:alphaOff val="0"/>
              </a:sysClr>
            </a:solidFill>
            <a:latin typeface="等线" panose="020F0502020204030204"/>
            <a:ea typeface="等线" panose="02010600030101010101" pitchFamily="2" charset="-122"/>
            <a:cs typeface="+mn-cs"/>
          </a:endParaRPr>
        </a:p>
      </dgm:t>
    </dgm:pt>
    <dgm:pt modelId="{ECF58D9D-8198-46D4-9190-AE291BB5C554}" type="parTrans" cxnId="{1ACA63A2-8F8C-4579-8F99-7CEE33BB7255}">
      <dgm:prSet/>
      <dgm:spPr>
        <a:ln>
          <a:solidFill>
            <a:srgbClr val="A5AB81"/>
          </a:solidFill>
        </a:ln>
      </dgm:spPr>
      <dgm:t>
        <a:bodyPr/>
        <a:lstStyle/>
        <a:p>
          <a:endParaRPr lang="zh-CN" altLang="en-US" sz="1800"/>
        </a:p>
      </dgm:t>
    </dgm:pt>
    <dgm:pt modelId="{A348FA14-B902-4075-BA47-430AC5446A53}" type="sibTrans" cxnId="{1ACA63A2-8F8C-4579-8F99-7CEE33BB7255}">
      <dgm:prSet/>
      <dgm:spPr/>
      <dgm:t>
        <a:bodyPr/>
        <a:lstStyle/>
        <a:p>
          <a:endParaRPr lang="zh-CN" altLang="en-US" sz="1800"/>
        </a:p>
      </dgm:t>
    </dgm:pt>
    <dgm:pt modelId="{92AA543A-31D5-4357-BDA7-CCF7D7469F1F}" type="pres">
      <dgm:prSet presAssocID="{59F2D97E-5C5E-4C4A-9CEA-251CCC6EF630}" presName="hierChild1" presStyleCnt="0">
        <dgm:presLayoutVars>
          <dgm:chPref val="1"/>
          <dgm:dir/>
          <dgm:animOne val="branch"/>
          <dgm:animLvl val="lvl"/>
          <dgm:resizeHandles/>
        </dgm:presLayoutVars>
      </dgm:prSet>
      <dgm:spPr/>
      <dgm:t>
        <a:bodyPr/>
        <a:lstStyle/>
        <a:p>
          <a:endParaRPr lang="zh-CN" altLang="en-US"/>
        </a:p>
      </dgm:t>
    </dgm:pt>
    <dgm:pt modelId="{31534C70-C053-4422-8F84-4411841487E3}" type="pres">
      <dgm:prSet presAssocID="{5C060DB1-9EF4-443C-A2F3-B8322BED8EAF}" presName="hierRoot1" presStyleCnt="0"/>
      <dgm:spPr/>
    </dgm:pt>
    <dgm:pt modelId="{679DA29D-010A-418B-82A4-74089B5825D3}" type="pres">
      <dgm:prSet presAssocID="{5C060DB1-9EF4-443C-A2F3-B8322BED8EAF}" presName="composite" presStyleCnt="0"/>
      <dgm:spPr/>
    </dgm:pt>
    <dgm:pt modelId="{FF0119F1-5EC0-429E-A536-C0029F71148E}" type="pres">
      <dgm:prSet presAssocID="{5C060DB1-9EF4-443C-A2F3-B8322BED8EAF}" presName="background" presStyleLbl="node0" presStyleIdx="0" presStyleCnt="1"/>
      <dgm:spPr>
        <a:xfrm>
          <a:off x="3612064" y="1479185"/>
          <a:ext cx="1476423" cy="937528"/>
        </a:xfrm>
        <a:prstGeom prst="roundRect">
          <a:avLst>
            <a:gd name="adj" fmla="val 10000"/>
          </a:avLst>
        </a:prstGeom>
        <a:solidFill>
          <a:srgbClr val="94B6D2">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5033E2C0-6ADD-4093-AE48-D94F216B6529}" type="pres">
      <dgm:prSet presAssocID="{5C060DB1-9EF4-443C-A2F3-B8322BED8EAF}" presName="text" presStyleLbl="fgAcc0" presStyleIdx="0" presStyleCnt="1">
        <dgm:presLayoutVars>
          <dgm:chPref val="3"/>
        </dgm:presLayoutVars>
      </dgm:prSet>
      <dgm:spPr/>
      <dgm:t>
        <a:bodyPr/>
        <a:lstStyle/>
        <a:p>
          <a:endParaRPr lang="zh-CN" altLang="en-US"/>
        </a:p>
      </dgm:t>
    </dgm:pt>
    <dgm:pt modelId="{13FD6F53-E994-4EF2-A096-3DCC2A706E47}" type="pres">
      <dgm:prSet presAssocID="{5C060DB1-9EF4-443C-A2F3-B8322BED8EAF}" presName="hierChild2" presStyleCnt="0"/>
      <dgm:spPr/>
    </dgm:pt>
    <dgm:pt modelId="{D9B60B99-2999-4526-9F66-B3DBDA1AA5D9}" type="pres">
      <dgm:prSet presAssocID="{B8C999E1-0F8A-4CC0-BC4B-8CACA801F20E}" presName="Name10" presStyleLbl="parChTrans1D2" presStyleIdx="0" presStyleCnt="5"/>
      <dgm:spPr/>
      <dgm:t>
        <a:bodyPr/>
        <a:lstStyle/>
        <a:p>
          <a:endParaRPr lang="zh-CN" altLang="en-US"/>
        </a:p>
      </dgm:t>
    </dgm:pt>
    <dgm:pt modelId="{6FCC52DE-EC0D-4361-B474-9917922CF435}" type="pres">
      <dgm:prSet presAssocID="{5DDF37B0-0B02-4080-9719-F5E7256B1970}" presName="hierRoot2" presStyleCnt="0"/>
      <dgm:spPr/>
    </dgm:pt>
    <dgm:pt modelId="{8C1D7CDF-B334-4B6D-A5DC-CD1CA3A3EB10}" type="pres">
      <dgm:prSet presAssocID="{5DDF37B0-0B02-4080-9719-F5E7256B1970}" presName="composite2" presStyleCnt="0"/>
      <dgm:spPr/>
    </dgm:pt>
    <dgm:pt modelId="{41EA6478-5A96-4C6D-BA4E-DDA47909F8F5}" type="pres">
      <dgm:prSet presAssocID="{5DDF37B0-0B02-4080-9719-F5E7256B1970}" presName="background2" presStyleLbl="asst1" presStyleIdx="0" presStyleCnt="5"/>
      <dgm:spPr>
        <a:xfrm>
          <a:off x="3029" y="2846107"/>
          <a:ext cx="1476423" cy="937528"/>
        </a:xfrm>
        <a:prstGeom prst="roundRect">
          <a:avLst>
            <a:gd name="adj" fmla="val 10000"/>
          </a:avLst>
        </a:prstGeom>
        <a:solidFill>
          <a:srgbClr val="A5AB81">
            <a:hueOff val="0"/>
            <a:satOff val="0"/>
            <a:lumOff val="0"/>
            <a:alphaOff val="0"/>
          </a:srgbClr>
        </a:solidFill>
        <a:ln w="12700" cap="flat" cmpd="sng" algn="ctr">
          <a:solidFill>
            <a:sysClr val="window" lastClr="FFFFFF">
              <a:shade val="80000"/>
              <a:hueOff val="0"/>
              <a:satOff val="0"/>
              <a:lumOff val="0"/>
              <a:alphaOff val="0"/>
            </a:sysClr>
          </a:solidFill>
          <a:prstDash val="solid"/>
          <a:miter lim="800000"/>
        </a:ln>
        <a:effectLst/>
      </dgm:spPr>
    </dgm:pt>
    <dgm:pt modelId="{729B565D-0C2C-47CC-A31C-2F0D6F41401B}" type="pres">
      <dgm:prSet presAssocID="{5DDF37B0-0B02-4080-9719-F5E7256B1970}" presName="text2" presStyleLbl="fgAcc2" presStyleIdx="0" presStyleCnt="5">
        <dgm:presLayoutVars>
          <dgm:chPref val="3"/>
        </dgm:presLayoutVars>
      </dgm:prSet>
      <dgm:spPr/>
      <dgm:t>
        <a:bodyPr/>
        <a:lstStyle/>
        <a:p>
          <a:endParaRPr lang="zh-CN" altLang="en-US"/>
        </a:p>
      </dgm:t>
    </dgm:pt>
    <dgm:pt modelId="{4AAB353D-3B6F-4B10-854C-D606A9652CD7}" type="pres">
      <dgm:prSet presAssocID="{5DDF37B0-0B02-4080-9719-F5E7256B1970}" presName="hierChild3" presStyleCnt="0"/>
      <dgm:spPr/>
    </dgm:pt>
    <dgm:pt modelId="{8D273923-18C6-484E-84AF-13FE4376C590}" type="pres">
      <dgm:prSet presAssocID="{E38B9FEC-BF82-4EFE-8BDB-976B3EEC3309}" presName="Name10" presStyleLbl="parChTrans1D2" presStyleIdx="1" presStyleCnt="5"/>
      <dgm:spPr/>
      <dgm:t>
        <a:bodyPr/>
        <a:lstStyle/>
        <a:p>
          <a:endParaRPr lang="zh-CN" altLang="en-US"/>
        </a:p>
      </dgm:t>
    </dgm:pt>
    <dgm:pt modelId="{2039C40D-0BC9-4C03-AD50-4A4792B2BA56}" type="pres">
      <dgm:prSet presAssocID="{17A08FF9-41E1-42AF-AB81-7848961AA77A}" presName="hierRoot2" presStyleCnt="0"/>
      <dgm:spPr/>
    </dgm:pt>
    <dgm:pt modelId="{D1EED209-5E9B-4CD7-B946-D194E31FFD66}" type="pres">
      <dgm:prSet presAssocID="{17A08FF9-41E1-42AF-AB81-7848961AA77A}" presName="composite2" presStyleCnt="0"/>
      <dgm:spPr/>
    </dgm:pt>
    <dgm:pt modelId="{41EC9496-91C3-4595-81B9-CB67AACEED1B}" type="pres">
      <dgm:prSet presAssocID="{17A08FF9-41E1-42AF-AB81-7848961AA77A}" presName="background2" presStyleLbl="asst1" presStyleIdx="1" presStyleCnt="5"/>
      <dgm:spPr>
        <a:xfrm>
          <a:off x="1807547" y="2846107"/>
          <a:ext cx="1476423" cy="937528"/>
        </a:xfrm>
        <a:prstGeom prst="roundRect">
          <a:avLst>
            <a:gd name="adj" fmla="val 10000"/>
          </a:avLst>
        </a:prstGeom>
        <a:solidFill>
          <a:srgbClr val="A5AB81">
            <a:hueOff val="0"/>
            <a:satOff val="0"/>
            <a:lumOff val="0"/>
            <a:alphaOff val="0"/>
          </a:srgbClr>
        </a:solidFill>
        <a:ln w="12700" cap="flat" cmpd="sng" algn="ctr">
          <a:solidFill>
            <a:sysClr val="window" lastClr="FFFFFF">
              <a:shade val="80000"/>
              <a:hueOff val="0"/>
              <a:satOff val="0"/>
              <a:lumOff val="0"/>
              <a:alphaOff val="0"/>
            </a:sysClr>
          </a:solidFill>
          <a:prstDash val="solid"/>
          <a:miter lim="800000"/>
        </a:ln>
        <a:effectLst/>
      </dgm:spPr>
    </dgm:pt>
    <dgm:pt modelId="{34D359A9-597D-47DA-A5D4-4984EB58C40C}" type="pres">
      <dgm:prSet presAssocID="{17A08FF9-41E1-42AF-AB81-7848961AA77A}" presName="text2" presStyleLbl="fgAcc2" presStyleIdx="1" presStyleCnt="5">
        <dgm:presLayoutVars>
          <dgm:chPref val="3"/>
        </dgm:presLayoutVars>
      </dgm:prSet>
      <dgm:spPr/>
      <dgm:t>
        <a:bodyPr/>
        <a:lstStyle/>
        <a:p>
          <a:endParaRPr lang="zh-CN" altLang="en-US"/>
        </a:p>
      </dgm:t>
    </dgm:pt>
    <dgm:pt modelId="{114BB511-9981-4069-A817-4BC0BCA78AA2}" type="pres">
      <dgm:prSet presAssocID="{17A08FF9-41E1-42AF-AB81-7848961AA77A}" presName="hierChild3" presStyleCnt="0"/>
      <dgm:spPr/>
    </dgm:pt>
    <dgm:pt modelId="{E0F93BA8-8922-424C-9615-C83481FBD27C}" type="pres">
      <dgm:prSet presAssocID="{8BA76BEC-0D34-494B-AFFB-3BEEB9A3E7D9}" presName="Name10" presStyleLbl="parChTrans1D2" presStyleIdx="2" presStyleCnt="5"/>
      <dgm:spPr/>
      <dgm:t>
        <a:bodyPr/>
        <a:lstStyle/>
        <a:p>
          <a:endParaRPr lang="zh-CN" altLang="en-US"/>
        </a:p>
      </dgm:t>
    </dgm:pt>
    <dgm:pt modelId="{5DF53DED-B123-4AED-B923-C19D06D32903}" type="pres">
      <dgm:prSet presAssocID="{0819EEB4-F3BC-4AAF-B756-FBE66CF4F28D}" presName="hierRoot2" presStyleCnt="0"/>
      <dgm:spPr/>
    </dgm:pt>
    <dgm:pt modelId="{3A0D5852-2E6E-4947-9B0C-3E56F2598963}" type="pres">
      <dgm:prSet presAssocID="{0819EEB4-F3BC-4AAF-B756-FBE66CF4F28D}" presName="composite2" presStyleCnt="0"/>
      <dgm:spPr/>
    </dgm:pt>
    <dgm:pt modelId="{8E5F2067-B0D3-4A99-9C4B-4FB341F6DEF5}" type="pres">
      <dgm:prSet presAssocID="{0819EEB4-F3BC-4AAF-B756-FBE66CF4F28D}" presName="background2" presStyleLbl="asst1" presStyleIdx="2" presStyleCnt="5"/>
      <dgm:spPr>
        <a:xfrm>
          <a:off x="5416582" y="2846107"/>
          <a:ext cx="1476423" cy="937528"/>
        </a:xfrm>
        <a:prstGeom prst="roundRect">
          <a:avLst>
            <a:gd name="adj" fmla="val 10000"/>
          </a:avLst>
        </a:prstGeom>
        <a:solidFill>
          <a:srgbClr val="A5AB81">
            <a:hueOff val="0"/>
            <a:satOff val="0"/>
            <a:lumOff val="0"/>
            <a:alphaOff val="0"/>
          </a:srgbClr>
        </a:solidFill>
        <a:ln w="12700" cap="flat" cmpd="sng" algn="ctr">
          <a:solidFill>
            <a:sysClr val="window" lastClr="FFFFFF">
              <a:shade val="80000"/>
              <a:hueOff val="0"/>
              <a:satOff val="0"/>
              <a:lumOff val="0"/>
              <a:alphaOff val="0"/>
            </a:sysClr>
          </a:solidFill>
          <a:prstDash val="solid"/>
          <a:miter lim="800000"/>
        </a:ln>
        <a:effectLst/>
      </dgm:spPr>
    </dgm:pt>
    <dgm:pt modelId="{6F9B63B1-331E-413A-B12A-6D6BC30486A0}" type="pres">
      <dgm:prSet presAssocID="{0819EEB4-F3BC-4AAF-B756-FBE66CF4F28D}" presName="text2" presStyleLbl="fgAcc2" presStyleIdx="2" presStyleCnt="5">
        <dgm:presLayoutVars>
          <dgm:chPref val="3"/>
        </dgm:presLayoutVars>
      </dgm:prSet>
      <dgm:spPr>
        <a:prstGeom prst="roundRect">
          <a:avLst>
            <a:gd name="adj" fmla="val 10000"/>
          </a:avLst>
        </a:prstGeom>
      </dgm:spPr>
      <dgm:t>
        <a:bodyPr/>
        <a:lstStyle/>
        <a:p>
          <a:endParaRPr lang="zh-CN" altLang="en-US"/>
        </a:p>
      </dgm:t>
    </dgm:pt>
    <dgm:pt modelId="{E50BDB73-6691-4518-95B4-8DE3F31E68CE}" type="pres">
      <dgm:prSet presAssocID="{0819EEB4-F3BC-4AAF-B756-FBE66CF4F28D}" presName="hierChild3" presStyleCnt="0"/>
      <dgm:spPr/>
    </dgm:pt>
    <dgm:pt modelId="{1CC88344-A3C3-4084-96A8-4319355D9DBB}" type="pres">
      <dgm:prSet presAssocID="{B6B69783-3F5D-4DDE-9372-67C2A2EF0166}" presName="Name10" presStyleLbl="parChTrans1D2" presStyleIdx="3" presStyleCnt="5"/>
      <dgm:spPr/>
      <dgm:t>
        <a:bodyPr/>
        <a:lstStyle/>
        <a:p>
          <a:endParaRPr lang="zh-CN" altLang="en-US"/>
        </a:p>
      </dgm:t>
    </dgm:pt>
    <dgm:pt modelId="{D15B2CA3-061B-4C45-89BE-C3873C538A19}" type="pres">
      <dgm:prSet presAssocID="{9874A433-E723-4C3C-8762-260F031CD9AC}" presName="hierRoot2" presStyleCnt="0"/>
      <dgm:spPr/>
    </dgm:pt>
    <dgm:pt modelId="{B4896C97-4E94-4E93-904E-6347D39F6D5E}" type="pres">
      <dgm:prSet presAssocID="{9874A433-E723-4C3C-8762-260F031CD9AC}" presName="composite2" presStyleCnt="0"/>
      <dgm:spPr/>
    </dgm:pt>
    <dgm:pt modelId="{436BB9A6-2516-4582-AB35-17F3B068D744}" type="pres">
      <dgm:prSet presAssocID="{9874A433-E723-4C3C-8762-260F031CD9AC}" presName="background2" presStyleLbl="asst1" presStyleIdx="3" presStyleCnt="5"/>
      <dgm:spPr>
        <a:xfrm>
          <a:off x="7221099" y="2846107"/>
          <a:ext cx="1476423" cy="937528"/>
        </a:xfrm>
        <a:prstGeom prst="roundRect">
          <a:avLst>
            <a:gd name="adj" fmla="val 10000"/>
          </a:avLst>
        </a:prstGeom>
        <a:solidFill>
          <a:srgbClr val="A5AB81">
            <a:hueOff val="0"/>
            <a:satOff val="0"/>
            <a:lumOff val="0"/>
            <a:alphaOff val="0"/>
          </a:srgbClr>
        </a:solidFill>
        <a:ln w="12700" cap="flat" cmpd="sng" algn="ctr">
          <a:solidFill>
            <a:sysClr val="window" lastClr="FFFFFF">
              <a:shade val="80000"/>
              <a:hueOff val="0"/>
              <a:satOff val="0"/>
              <a:lumOff val="0"/>
              <a:alphaOff val="0"/>
            </a:sysClr>
          </a:solidFill>
          <a:prstDash val="solid"/>
          <a:miter lim="800000"/>
        </a:ln>
        <a:effectLst/>
      </dgm:spPr>
    </dgm:pt>
    <dgm:pt modelId="{391FBF11-AA8C-4C99-B347-6BD7691609F3}" type="pres">
      <dgm:prSet presAssocID="{9874A433-E723-4C3C-8762-260F031CD9AC}" presName="text2" presStyleLbl="fgAcc2" presStyleIdx="3" presStyleCnt="5">
        <dgm:presLayoutVars>
          <dgm:chPref val="3"/>
        </dgm:presLayoutVars>
      </dgm:prSet>
      <dgm:spPr>
        <a:prstGeom prst="roundRect">
          <a:avLst>
            <a:gd name="adj" fmla="val 10000"/>
          </a:avLst>
        </a:prstGeom>
      </dgm:spPr>
      <dgm:t>
        <a:bodyPr/>
        <a:lstStyle/>
        <a:p>
          <a:endParaRPr lang="zh-CN" altLang="en-US"/>
        </a:p>
      </dgm:t>
    </dgm:pt>
    <dgm:pt modelId="{8DB5D6CA-1A41-41B7-9F7D-11F8E85CCF14}" type="pres">
      <dgm:prSet presAssocID="{9874A433-E723-4C3C-8762-260F031CD9AC}" presName="hierChild3" presStyleCnt="0"/>
      <dgm:spPr/>
    </dgm:pt>
    <dgm:pt modelId="{766CB623-A92D-4165-8B84-BB51280FB106}" type="pres">
      <dgm:prSet presAssocID="{ECF58D9D-8198-46D4-9190-AE291BB5C554}" presName="Name10" presStyleLbl="parChTrans1D2" presStyleIdx="4" presStyleCnt="5"/>
      <dgm:spPr/>
      <dgm:t>
        <a:bodyPr/>
        <a:lstStyle/>
        <a:p>
          <a:endParaRPr lang="zh-CN" altLang="en-US"/>
        </a:p>
      </dgm:t>
    </dgm:pt>
    <dgm:pt modelId="{046150F3-3253-47F9-B2C0-C6C5969CFD9F}" type="pres">
      <dgm:prSet presAssocID="{51DB2663-5453-4EF4-8FA9-5A1E516AC1C5}" presName="hierRoot2" presStyleCnt="0"/>
      <dgm:spPr/>
    </dgm:pt>
    <dgm:pt modelId="{F05C08EE-1DEE-457D-A991-0E4A55A25982}" type="pres">
      <dgm:prSet presAssocID="{51DB2663-5453-4EF4-8FA9-5A1E516AC1C5}" presName="composite2" presStyleCnt="0"/>
      <dgm:spPr/>
    </dgm:pt>
    <dgm:pt modelId="{A157E876-A0CD-44F1-B868-BEFFFED3C0B3}" type="pres">
      <dgm:prSet presAssocID="{51DB2663-5453-4EF4-8FA9-5A1E516AC1C5}" presName="background2" presStyleLbl="asst1" presStyleIdx="4" presStyleCnt="5"/>
      <dgm:spPr>
        <a:solidFill>
          <a:srgbClr val="A5AB81"/>
        </a:solidFill>
      </dgm:spPr>
    </dgm:pt>
    <dgm:pt modelId="{B3E4960C-A17A-4ABC-9ADB-304AA066845D}" type="pres">
      <dgm:prSet presAssocID="{51DB2663-5453-4EF4-8FA9-5A1E516AC1C5}" presName="text2" presStyleLbl="fgAcc2" presStyleIdx="4" presStyleCnt="5">
        <dgm:presLayoutVars>
          <dgm:chPref val="3"/>
        </dgm:presLayoutVars>
      </dgm:prSet>
      <dgm:spPr>
        <a:prstGeom prst="roundRect">
          <a:avLst>
            <a:gd name="adj" fmla="val 10000"/>
          </a:avLst>
        </a:prstGeom>
      </dgm:spPr>
      <dgm:t>
        <a:bodyPr/>
        <a:lstStyle/>
        <a:p>
          <a:endParaRPr lang="zh-CN" altLang="en-US"/>
        </a:p>
      </dgm:t>
    </dgm:pt>
    <dgm:pt modelId="{EEC6495A-5BD8-4D8A-8093-EE91D26DB730}" type="pres">
      <dgm:prSet presAssocID="{51DB2663-5453-4EF4-8FA9-5A1E516AC1C5}" presName="hierChild3" presStyleCnt="0"/>
      <dgm:spPr/>
    </dgm:pt>
  </dgm:ptLst>
  <dgm:cxnLst>
    <dgm:cxn modelId="{1ACA63A2-8F8C-4579-8F99-7CEE33BB7255}" srcId="{5C060DB1-9EF4-443C-A2F3-B8322BED8EAF}" destId="{51DB2663-5453-4EF4-8FA9-5A1E516AC1C5}" srcOrd="4" destOrd="0" parTransId="{ECF58D9D-8198-46D4-9190-AE291BB5C554}" sibTransId="{A348FA14-B902-4075-BA47-430AC5446A53}"/>
    <dgm:cxn modelId="{482F5A33-CEC8-4AD4-A8DC-72D4F6D25177}" type="presOf" srcId="{ECF58D9D-8198-46D4-9190-AE291BB5C554}" destId="{766CB623-A92D-4165-8B84-BB51280FB106}" srcOrd="0" destOrd="0" presId="urn:microsoft.com/office/officeart/2005/8/layout/hierarchy1"/>
    <dgm:cxn modelId="{491AAB37-71A7-45FF-B4E5-E6E872EC71FC}" type="presOf" srcId="{51DB2663-5453-4EF4-8FA9-5A1E516AC1C5}" destId="{B3E4960C-A17A-4ABC-9ADB-304AA066845D}" srcOrd="0" destOrd="0" presId="urn:microsoft.com/office/officeart/2005/8/layout/hierarchy1"/>
    <dgm:cxn modelId="{585C0FF3-F165-4900-A3FA-8C5E24664405}" type="presOf" srcId="{E38B9FEC-BF82-4EFE-8BDB-976B3EEC3309}" destId="{8D273923-18C6-484E-84AF-13FE4376C590}" srcOrd="0" destOrd="0" presId="urn:microsoft.com/office/officeart/2005/8/layout/hierarchy1"/>
    <dgm:cxn modelId="{1DBCB6FC-D68B-4994-AAA3-066F4C3FF8BB}" type="presOf" srcId="{8BA76BEC-0D34-494B-AFFB-3BEEB9A3E7D9}" destId="{E0F93BA8-8922-424C-9615-C83481FBD27C}" srcOrd="0" destOrd="0" presId="urn:microsoft.com/office/officeart/2005/8/layout/hierarchy1"/>
    <dgm:cxn modelId="{8369431B-A3D1-458D-878A-2E10629206BC}" type="presOf" srcId="{9874A433-E723-4C3C-8762-260F031CD9AC}" destId="{391FBF11-AA8C-4C99-B347-6BD7691609F3}" srcOrd="0" destOrd="0" presId="urn:microsoft.com/office/officeart/2005/8/layout/hierarchy1"/>
    <dgm:cxn modelId="{B4F52076-92BF-46AE-8FD4-BDC13FAD102D}" type="presOf" srcId="{5DDF37B0-0B02-4080-9719-F5E7256B1970}" destId="{729B565D-0C2C-47CC-A31C-2F0D6F41401B}" srcOrd="0" destOrd="0" presId="urn:microsoft.com/office/officeart/2005/8/layout/hierarchy1"/>
    <dgm:cxn modelId="{C7999554-FF4B-4722-8386-E277F7EF0227}" srcId="{5C060DB1-9EF4-443C-A2F3-B8322BED8EAF}" destId="{0819EEB4-F3BC-4AAF-B756-FBE66CF4F28D}" srcOrd="2" destOrd="0" parTransId="{8BA76BEC-0D34-494B-AFFB-3BEEB9A3E7D9}" sibTransId="{69BDC8EB-24B8-4A08-A34E-C688B526C5D3}"/>
    <dgm:cxn modelId="{F2C91AB3-DB6E-4EA8-B75E-A793A95F9135}" srcId="{5C060DB1-9EF4-443C-A2F3-B8322BED8EAF}" destId="{17A08FF9-41E1-42AF-AB81-7848961AA77A}" srcOrd="1" destOrd="0" parTransId="{E38B9FEC-BF82-4EFE-8BDB-976B3EEC3309}" sibTransId="{461640CC-9F1D-4D23-A4D3-D544AA8AEACA}"/>
    <dgm:cxn modelId="{8488626D-D8D2-4654-A084-870CEB841459}" srcId="{59F2D97E-5C5E-4C4A-9CEA-251CCC6EF630}" destId="{5C060DB1-9EF4-443C-A2F3-B8322BED8EAF}" srcOrd="0" destOrd="0" parTransId="{6D766F54-E23B-40C3-B56D-65FF5122B8C0}" sibTransId="{71AC6C66-3867-468B-A595-1F90D3B4EF7E}"/>
    <dgm:cxn modelId="{FF2D68A6-1AC3-407A-8865-1B9B0BF3D23B}" type="presOf" srcId="{59F2D97E-5C5E-4C4A-9CEA-251CCC6EF630}" destId="{92AA543A-31D5-4357-BDA7-CCF7D7469F1F}" srcOrd="0" destOrd="0" presId="urn:microsoft.com/office/officeart/2005/8/layout/hierarchy1"/>
    <dgm:cxn modelId="{CC5E42D8-2DB2-4E9F-8CF5-AD0AC7FA9F76}" type="presOf" srcId="{B8C999E1-0F8A-4CC0-BC4B-8CACA801F20E}" destId="{D9B60B99-2999-4526-9F66-B3DBDA1AA5D9}" srcOrd="0" destOrd="0" presId="urn:microsoft.com/office/officeart/2005/8/layout/hierarchy1"/>
    <dgm:cxn modelId="{325210C7-DB32-4736-8636-097E737E5927}" srcId="{5C060DB1-9EF4-443C-A2F3-B8322BED8EAF}" destId="{9874A433-E723-4C3C-8762-260F031CD9AC}" srcOrd="3" destOrd="0" parTransId="{B6B69783-3F5D-4DDE-9372-67C2A2EF0166}" sibTransId="{02632C77-A264-4A35-BAC9-793833EDB8BC}"/>
    <dgm:cxn modelId="{14120CF6-4D50-4097-BCE5-DFBB4D11195D}" type="presOf" srcId="{0819EEB4-F3BC-4AAF-B756-FBE66CF4F28D}" destId="{6F9B63B1-331E-413A-B12A-6D6BC30486A0}" srcOrd="0" destOrd="0" presId="urn:microsoft.com/office/officeart/2005/8/layout/hierarchy1"/>
    <dgm:cxn modelId="{0E49133A-F744-4C63-A50D-4C7A206696F6}" type="presOf" srcId="{17A08FF9-41E1-42AF-AB81-7848961AA77A}" destId="{34D359A9-597D-47DA-A5D4-4984EB58C40C}" srcOrd="0" destOrd="0" presId="urn:microsoft.com/office/officeart/2005/8/layout/hierarchy1"/>
    <dgm:cxn modelId="{64DFE5DF-1396-4403-B02F-7EBDCB649A67}" srcId="{5C060DB1-9EF4-443C-A2F3-B8322BED8EAF}" destId="{5DDF37B0-0B02-4080-9719-F5E7256B1970}" srcOrd="0" destOrd="0" parTransId="{B8C999E1-0F8A-4CC0-BC4B-8CACA801F20E}" sibTransId="{7A8291EB-0B04-47A8-8EFC-1708C582B82B}"/>
    <dgm:cxn modelId="{4246991E-0494-4AF1-AC8B-58CD74C12AC2}" type="presOf" srcId="{B6B69783-3F5D-4DDE-9372-67C2A2EF0166}" destId="{1CC88344-A3C3-4084-96A8-4319355D9DBB}" srcOrd="0" destOrd="0" presId="urn:microsoft.com/office/officeart/2005/8/layout/hierarchy1"/>
    <dgm:cxn modelId="{C7C69390-CFD5-46D9-A6AD-626ADBCE6842}" type="presOf" srcId="{5C060DB1-9EF4-443C-A2F3-B8322BED8EAF}" destId="{5033E2C0-6ADD-4093-AE48-D94F216B6529}" srcOrd="0" destOrd="0" presId="urn:microsoft.com/office/officeart/2005/8/layout/hierarchy1"/>
    <dgm:cxn modelId="{2952552B-DF46-4D95-9EE9-CAD190008656}" type="presParOf" srcId="{92AA543A-31D5-4357-BDA7-CCF7D7469F1F}" destId="{31534C70-C053-4422-8F84-4411841487E3}" srcOrd="0" destOrd="0" presId="urn:microsoft.com/office/officeart/2005/8/layout/hierarchy1"/>
    <dgm:cxn modelId="{AEF783D5-983E-4EEE-811D-533220B46F61}" type="presParOf" srcId="{31534C70-C053-4422-8F84-4411841487E3}" destId="{679DA29D-010A-418B-82A4-74089B5825D3}" srcOrd="0" destOrd="0" presId="urn:microsoft.com/office/officeart/2005/8/layout/hierarchy1"/>
    <dgm:cxn modelId="{7574ECA6-8E79-4160-929A-1DF9490A16DE}" type="presParOf" srcId="{679DA29D-010A-418B-82A4-74089B5825D3}" destId="{FF0119F1-5EC0-429E-A536-C0029F71148E}" srcOrd="0" destOrd="0" presId="urn:microsoft.com/office/officeart/2005/8/layout/hierarchy1"/>
    <dgm:cxn modelId="{E66D971A-4ABA-472A-B6FC-35E4CF83D738}" type="presParOf" srcId="{679DA29D-010A-418B-82A4-74089B5825D3}" destId="{5033E2C0-6ADD-4093-AE48-D94F216B6529}" srcOrd="1" destOrd="0" presId="urn:microsoft.com/office/officeart/2005/8/layout/hierarchy1"/>
    <dgm:cxn modelId="{EDFE0378-953E-4C6F-B2A1-F35DFCBE9A3F}" type="presParOf" srcId="{31534C70-C053-4422-8F84-4411841487E3}" destId="{13FD6F53-E994-4EF2-A096-3DCC2A706E47}" srcOrd="1" destOrd="0" presId="urn:microsoft.com/office/officeart/2005/8/layout/hierarchy1"/>
    <dgm:cxn modelId="{02EBD8A1-C37E-4F89-BB33-D1AEF2A83951}" type="presParOf" srcId="{13FD6F53-E994-4EF2-A096-3DCC2A706E47}" destId="{D9B60B99-2999-4526-9F66-B3DBDA1AA5D9}" srcOrd="0" destOrd="0" presId="urn:microsoft.com/office/officeart/2005/8/layout/hierarchy1"/>
    <dgm:cxn modelId="{C3E208B9-E8C5-499E-856C-9E026DE572B3}" type="presParOf" srcId="{13FD6F53-E994-4EF2-A096-3DCC2A706E47}" destId="{6FCC52DE-EC0D-4361-B474-9917922CF435}" srcOrd="1" destOrd="0" presId="urn:microsoft.com/office/officeart/2005/8/layout/hierarchy1"/>
    <dgm:cxn modelId="{A82AF2AA-CB9B-4F42-89CA-97BEB2F2C984}" type="presParOf" srcId="{6FCC52DE-EC0D-4361-B474-9917922CF435}" destId="{8C1D7CDF-B334-4B6D-A5DC-CD1CA3A3EB10}" srcOrd="0" destOrd="0" presId="urn:microsoft.com/office/officeart/2005/8/layout/hierarchy1"/>
    <dgm:cxn modelId="{68A59657-47B0-4A47-A7CB-8F85A54C5570}" type="presParOf" srcId="{8C1D7CDF-B334-4B6D-A5DC-CD1CA3A3EB10}" destId="{41EA6478-5A96-4C6D-BA4E-DDA47909F8F5}" srcOrd="0" destOrd="0" presId="urn:microsoft.com/office/officeart/2005/8/layout/hierarchy1"/>
    <dgm:cxn modelId="{55A64149-7A51-4A38-A1DA-246BBC431FD7}" type="presParOf" srcId="{8C1D7CDF-B334-4B6D-A5DC-CD1CA3A3EB10}" destId="{729B565D-0C2C-47CC-A31C-2F0D6F41401B}" srcOrd="1" destOrd="0" presId="urn:microsoft.com/office/officeart/2005/8/layout/hierarchy1"/>
    <dgm:cxn modelId="{2FAC5691-1352-4E2A-8C23-CCD9A78E8A4E}" type="presParOf" srcId="{6FCC52DE-EC0D-4361-B474-9917922CF435}" destId="{4AAB353D-3B6F-4B10-854C-D606A9652CD7}" srcOrd="1" destOrd="0" presId="urn:microsoft.com/office/officeart/2005/8/layout/hierarchy1"/>
    <dgm:cxn modelId="{3BC2E2C8-C90D-4EAD-A39E-16F7C90BA779}" type="presParOf" srcId="{13FD6F53-E994-4EF2-A096-3DCC2A706E47}" destId="{8D273923-18C6-484E-84AF-13FE4376C590}" srcOrd="2" destOrd="0" presId="urn:microsoft.com/office/officeart/2005/8/layout/hierarchy1"/>
    <dgm:cxn modelId="{40D7ABF2-C18C-4CF2-925C-8B1DB377E749}" type="presParOf" srcId="{13FD6F53-E994-4EF2-A096-3DCC2A706E47}" destId="{2039C40D-0BC9-4C03-AD50-4A4792B2BA56}" srcOrd="3" destOrd="0" presId="urn:microsoft.com/office/officeart/2005/8/layout/hierarchy1"/>
    <dgm:cxn modelId="{39F3FF6C-5977-4B71-BA84-DDCA8946F30B}" type="presParOf" srcId="{2039C40D-0BC9-4C03-AD50-4A4792B2BA56}" destId="{D1EED209-5E9B-4CD7-B946-D194E31FFD66}" srcOrd="0" destOrd="0" presId="urn:microsoft.com/office/officeart/2005/8/layout/hierarchy1"/>
    <dgm:cxn modelId="{9516C0E5-342E-4ABC-BC72-FBFBF72FC8BB}" type="presParOf" srcId="{D1EED209-5E9B-4CD7-B946-D194E31FFD66}" destId="{41EC9496-91C3-4595-81B9-CB67AACEED1B}" srcOrd="0" destOrd="0" presId="urn:microsoft.com/office/officeart/2005/8/layout/hierarchy1"/>
    <dgm:cxn modelId="{31F84134-FF4F-4556-A0E9-A1F78A3107BD}" type="presParOf" srcId="{D1EED209-5E9B-4CD7-B946-D194E31FFD66}" destId="{34D359A9-597D-47DA-A5D4-4984EB58C40C}" srcOrd="1" destOrd="0" presId="urn:microsoft.com/office/officeart/2005/8/layout/hierarchy1"/>
    <dgm:cxn modelId="{77A18875-13D6-4092-9761-2F97A9CF3672}" type="presParOf" srcId="{2039C40D-0BC9-4C03-AD50-4A4792B2BA56}" destId="{114BB511-9981-4069-A817-4BC0BCA78AA2}" srcOrd="1" destOrd="0" presId="urn:microsoft.com/office/officeart/2005/8/layout/hierarchy1"/>
    <dgm:cxn modelId="{87D7AAF6-44EC-4DF5-9CCF-54DED230AFF5}" type="presParOf" srcId="{13FD6F53-E994-4EF2-A096-3DCC2A706E47}" destId="{E0F93BA8-8922-424C-9615-C83481FBD27C}" srcOrd="4" destOrd="0" presId="urn:microsoft.com/office/officeart/2005/8/layout/hierarchy1"/>
    <dgm:cxn modelId="{EE206192-7615-488C-8726-AFC0A2B35575}" type="presParOf" srcId="{13FD6F53-E994-4EF2-A096-3DCC2A706E47}" destId="{5DF53DED-B123-4AED-B923-C19D06D32903}" srcOrd="5" destOrd="0" presId="urn:microsoft.com/office/officeart/2005/8/layout/hierarchy1"/>
    <dgm:cxn modelId="{9021C010-61AD-47DE-B10E-1F629994210C}" type="presParOf" srcId="{5DF53DED-B123-4AED-B923-C19D06D32903}" destId="{3A0D5852-2E6E-4947-9B0C-3E56F2598963}" srcOrd="0" destOrd="0" presId="urn:microsoft.com/office/officeart/2005/8/layout/hierarchy1"/>
    <dgm:cxn modelId="{4C2B40DA-8C34-4904-BA7B-1C670B1F02EC}" type="presParOf" srcId="{3A0D5852-2E6E-4947-9B0C-3E56F2598963}" destId="{8E5F2067-B0D3-4A99-9C4B-4FB341F6DEF5}" srcOrd="0" destOrd="0" presId="urn:microsoft.com/office/officeart/2005/8/layout/hierarchy1"/>
    <dgm:cxn modelId="{B1E2415C-D621-452A-930F-8724C051C759}" type="presParOf" srcId="{3A0D5852-2E6E-4947-9B0C-3E56F2598963}" destId="{6F9B63B1-331E-413A-B12A-6D6BC30486A0}" srcOrd="1" destOrd="0" presId="urn:microsoft.com/office/officeart/2005/8/layout/hierarchy1"/>
    <dgm:cxn modelId="{7C58BCCA-247C-4E76-A781-D76B039620C5}" type="presParOf" srcId="{5DF53DED-B123-4AED-B923-C19D06D32903}" destId="{E50BDB73-6691-4518-95B4-8DE3F31E68CE}" srcOrd="1" destOrd="0" presId="urn:microsoft.com/office/officeart/2005/8/layout/hierarchy1"/>
    <dgm:cxn modelId="{B3CBC8D8-A0A8-43C1-856F-1BC6504318B0}" type="presParOf" srcId="{13FD6F53-E994-4EF2-A096-3DCC2A706E47}" destId="{1CC88344-A3C3-4084-96A8-4319355D9DBB}" srcOrd="6" destOrd="0" presId="urn:microsoft.com/office/officeart/2005/8/layout/hierarchy1"/>
    <dgm:cxn modelId="{6CF83C12-3604-4969-8088-38F98353008F}" type="presParOf" srcId="{13FD6F53-E994-4EF2-A096-3DCC2A706E47}" destId="{D15B2CA3-061B-4C45-89BE-C3873C538A19}" srcOrd="7" destOrd="0" presId="urn:microsoft.com/office/officeart/2005/8/layout/hierarchy1"/>
    <dgm:cxn modelId="{A8F78DC0-1181-453B-B49E-70C3A4315FDF}" type="presParOf" srcId="{D15B2CA3-061B-4C45-89BE-C3873C538A19}" destId="{B4896C97-4E94-4E93-904E-6347D39F6D5E}" srcOrd="0" destOrd="0" presId="urn:microsoft.com/office/officeart/2005/8/layout/hierarchy1"/>
    <dgm:cxn modelId="{790453FF-8720-4B25-B6C4-3ED561BD616E}" type="presParOf" srcId="{B4896C97-4E94-4E93-904E-6347D39F6D5E}" destId="{436BB9A6-2516-4582-AB35-17F3B068D744}" srcOrd="0" destOrd="0" presId="urn:microsoft.com/office/officeart/2005/8/layout/hierarchy1"/>
    <dgm:cxn modelId="{49BE280E-EC3D-4421-A43A-FDA6E07B00F5}" type="presParOf" srcId="{B4896C97-4E94-4E93-904E-6347D39F6D5E}" destId="{391FBF11-AA8C-4C99-B347-6BD7691609F3}" srcOrd="1" destOrd="0" presId="urn:microsoft.com/office/officeart/2005/8/layout/hierarchy1"/>
    <dgm:cxn modelId="{8389C0FB-9B11-4162-9FF8-08F3EB65D0A3}" type="presParOf" srcId="{D15B2CA3-061B-4C45-89BE-C3873C538A19}" destId="{8DB5D6CA-1A41-41B7-9F7D-11F8E85CCF14}" srcOrd="1" destOrd="0" presId="urn:microsoft.com/office/officeart/2005/8/layout/hierarchy1"/>
    <dgm:cxn modelId="{A14ED41E-581C-4B25-9B62-967D2F933EF4}" type="presParOf" srcId="{13FD6F53-E994-4EF2-A096-3DCC2A706E47}" destId="{766CB623-A92D-4165-8B84-BB51280FB106}" srcOrd="8" destOrd="0" presId="urn:microsoft.com/office/officeart/2005/8/layout/hierarchy1"/>
    <dgm:cxn modelId="{07D7E8ED-03F8-476C-8E81-DEFD38D701FC}" type="presParOf" srcId="{13FD6F53-E994-4EF2-A096-3DCC2A706E47}" destId="{046150F3-3253-47F9-B2C0-C6C5969CFD9F}" srcOrd="9" destOrd="0" presId="urn:microsoft.com/office/officeart/2005/8/layout/hierarchy1"/>
    <dgm:cxn modelId="{B17421E0-87B2-42D5-A722-B9F4F9A8753F}" type="presParOf" srcId="{046150F3-3253-47F9-B2C0-C6C5969CFD9F}" destId="{F05C08EE-1DEE-457D-A991-0E4A55A25982}" srcOrd="0" destOrd="0" presId="urn:microsoft.com/office/officeart/2005/8/layout/hierarchy1"/>
    <dgm:cxn modelId="{AC6DBF81-CEE1-4BFC-809B-9FE07BCF5A0B}" type="presParOf" srcId="{F05C08EE-1DEE-457D-A991-0E4A55A25982}" destId="{A157E876-A0CD-44F1-B868-BEFFFED3C0B3}" srcOrd="0" destOrd="0" presId="urn:microsoft.com/office/officeart/2005/8/layout/hierarchy1"/>
    <dgm:cxn modelId="{D1423BE8-C8CA-4E64-B3D0-E97E0C5CDB9B}" type="presParOf" srcId="{F05C08EE-1DEE-457D-A991-0E4A55A25982}" destId="{B3E4960C-A17A-4ABC-9ADB-304AA066845D}" srcOrd="1" destOrd="0" presId="urn:microsoft.com/office/officeart/2005/8/layout/hierarchy1"/>
    <dgm:cxn modelId="{1E77AA2C-EE76-4653-BC16-1E6C545598CC}" type="presParOf" srcId="{046150F3-3253-47F9-B2C0-C6C5969CFD9F}" destId="{EEC6495A-5BD8-4D8A-8093-EE91D26DB73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75A0D3-8CD1-48C8-822E-EA7E09B2ACD7}"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EF8EAC93-E3DE-4153-BF31-3AE20ACE2F16}">
      <dgm:prSet phldrT="[文本]"/>
      <dgm:spPr>
        <a:solidFill>
          <a:srgbClr val="4DA19B"/>
        </a:solidFill>
      </dgm:spPr>
      <dgm:t>
        <a:bodyPr/>
        <a:lstStyle/>
        <a:p>
          <a:r>
            <a:rPr lang="zh-CN" altLang="en-US" dirty="0" smtClean="0"/>
            <a:t>显示模式</a:t>
          </a:r>
          <a:endParaRPr lang="zh-CN" altLang="en-US" dirty="0"/>
        </a:p>
      </dgm:t>
    </dgm:pt>
    <dgm:pt modelId="{549501D3-3FA9-4A40-97B5-C23F31433D19}" type="parTrans" cxnId="{8B8363C9-2222-4035-9B55-522BA1486B15}">
      <dgm:prSet/>
      <dgm:spPr/>
      <dgm:t>
        <a:bodyPr/>
        <a:lstStyle/>
        <a:p>
          <a:endParaRPr lang="zh-CN" altLang="en-US"/>
        </a:p>
      </dgm:t>
    </dgm:pt>
    <dgm:pt modelId="{7FBB128F-DDEB-4DBC-9763-60BC76E3442C}" type="sibTrans" cxnId="{8B8363C9-2222-4035-9B55-522BA1486B15}">
      <dgm:prSet/>
      <dgm:spPr/>
      <dgm:t>
        <a:bodyPr/>
        <a:lstStyle/>
        <a:p>
          <a:endParaRPr lang="zh-CN" altLang="en-US"/>
        </a:p>
      </dgm:t>
    </dgm:pt>
    <dgm:pt modelId="{E7C7828E-5B71-49CA-8BDC-9DBF346AF196}">
      <dgm:prSet phldrT="[文本]"/>
      <dgm:spPr/>
      <dgm:t>
        <a:bodyPr/>
        <a:lstStyle/>
        <a:p>
          <a:r>
            <a:rPr lang="zh-CN" altLang="en-US" dirty="0" smtClean="0"/>
            <a:t>简单标记</a:t>
          </a:r>
          <a:endParaRPr lang="zh-CN" altLang="en-US" dirty="0"/>
        </a:p>
      </dgm:t>
    </dgm:pt>
    <dgm:pt modelId="{A9554165-5C58-4382-AA30-604B6B97078A}" type="parTrans" cxnId="{D21AB9DD-981E-449B-9675-597F930B6A98}">
      <dgm:prSet/>
      <dgm:spPr/>
      <dgm:t>
        <a:bodyPr/>
        <a:lstStyle/>
        <a:p>
          <a:endParaRPr lang="zh-CN" altLang="en-US"/>
        </a:p>
      </dgm:t>
    </dgm:pt>
    <dgm:pt modelId="{31CD8268-04CC-4337-9E01-F1A722BBA353}" type="sibTrans" cxnId="{D21AB9DD-981E-449B-9675-597F930B6A98}">
      <dgm:prSet/>
      <dgm:spPr/>
      <dgm:t>
        <a:bodyPr/>
        <a:lstStyle/>
        <a:p>
          <a:endParaRPr lang="zh-CN" altLang="en-US"/>
        </a:p>
      </dgm:t>
    </dgm:pt>
    <dgm:pt modelId="{B99B1E87-E383-4BEA-9965-3EBDE9E74792}">
      <dgm:prSet phldrT="[文本]"/>
      <dgm:spPr>
        <a:solidFill>
          <a:schemeClr val="tx2">
            <a:lumMod val="40000"/>
            <a:lumOff val="60000"/>
          </a:schemeClr>
        </a:solidFill>
      </dgm:spPr>
      <dgm:t>
        <a:bodyPr/>
        <a:lstStyle/>
        <a:p>
          <a:r>
            <a:rPr lang="zh-CN" altLang="en-US" dirty="0" smtClean="0"/>
            <a:t>以简单的符号提示有修订内容</a:t>
          </a:r>
          <a:endParaRPr lang="zh-CN" altLang="en-US" dirty="0"/>
        </a:p>
      </dgm:t>
    </dgm:pt>
    <dgm:pt modelId="{2CEDC646-C310-47D0-8461-B452E876D3E6}" type="parTrans" cxnId="{8E1994EF-A3D0-4E8E-B4E6-0C422EEB61F2}">
      <dgm:prSet/>
      <dgm:spPr/>
      <dgm:t>
        <a:bodyPr/>
        <a:lstStyle/>
        <a:p>
          <a:endParaRPr lang="zh-CN" altLang="en-US"/>
        </a:p>
      </dgm:t>
    </dgm:pt>
    <dgm:pt modelId="{437E2B63-BA8D-4E8C-984E-300E1E870679}" type="sibTrans" cxnId="{8E1994EF-A3D0-4E8E-B4E6-0C422EEB61F2}">
      <dgm:prSet/>
      <dgm:spPr/>
      <dgm:t>
        <a:bodyPr/>
        <a:lstStyle/>
        <a:p>
          <a:endParaRPr lang="zh-CN" altLang="en-US"/>
        </a:p>
      </dgm:t>
    </dgm:pt>
    <dgm:pt modelId="{37AA811B-7394-4401-917B-A1350181911A}">
      <dgm:prSet phldrT="[文本]"/>
      <dgm:spPr/>
      <dgm:t>
        <a:bodyPr/>
        <a:lstStyle/>
        <a:p>
          <a:r>
            <a:rPr lang="zh-CN" altLang="en-US" dirty="0" smtClean="0"/>
            <a:t>所有标记</a:t>
          </a:r>
          <a:endParaRPr lang="zh-CN" altLang="en-US" dirty="0"/>
        </a:p>
      </dgm:t>
    </dgm:pt>
    <dgm:pt modelId="{30EDDF74-A491-48EB-890B-A97A8D8A822A}" type="parTrans" cxnId="{2DD10F94-8464-4905-9EEC-172F48DA4129}">
      <dgm:prSet/>
      <dgm:spPr/>
      <dgm:t>
        <a:bodyPr/>
        <a:lstStyle/>
        <a:p>
          <a:endParaRPr lang="zh-CN" altLang="en-US"/>
        </a:p>
      </dgm:t>
    </dgm:pt>
    <dgm:pt modelId="{85576C2A-AF18-43A4-B95B-744F358061AF}" type="sibTrans" cxnId="{2DD10F94-8464-4905-9EEC-172F48DA4129}">
      <dgm:prSet/>
      <dgm:spPr/>
      <dgm:t>
        <a:bodyPr/>
        <a:lstStyle/>
        <a:p>
          <a:endParaRPr lang="zh-CN" altLang="en-US"/>
        </a:p>
      </dgm:t>
    </dgm:pt>
    <dgm:pt modelId="{733DAA0F-1BD8-4765-8A30-1D5D3C88CB49}">
      <dgm:prSet phldrT="[文本]"/>
      <dgm:spPr>
        <a:solidFill>
          <a:schemeClr val="tx2">
            <a:lumMod val="40000"/>
            <a:lumOff val="60000"/>
          </a:schemeClr>
        </a:solidFill>
      </dgm:spPr>
      <dgm:t>
        <a:bodyPr/>
        <a:lstStyle/>
        <a:p>
          <a:r>
            <a:rPr lang="zh-CN" altLang="en-US" dirty="0" smtClean="0"/>
            <a:t>显示未经修订的原始内容</a:t>
          </a:r>
          <a:endParaRPr lang="zh-CN" altLang="en-US" dirty="0"/>
        </a:p>
      </dgm:t>
    </dgm:pt>
    <dgm:pt modelId="{FDB6F3D5-94A5-4168-A835-BBE7C8DFB056}" type="parTrans" cxnId="{E796D2FF-B5F4-492E-AE0E-8C2A16D686C3}">
      <dgm:prSet/>
      <dgm:spPr/>
      <dgm:t>
        <a:bodyPr/>
        <a:lstStyle/>
        <a:p>
          <a:endParaRPr lang="zh-CN" altLang="en-US"/>
        </a:p>
      </dgm:t>
    </dgm:pt>
    <dgm:pt modelId="{1C55E9E6-3B9B-402E-BC76-74903612D000}" type="sibTrans" cxnId="{E796D2FF-B5F4-492E-AE0E-8C2A16D686C3}">
      <dgm:prSet/>
      <dgm:spPr/>
      <dgm:t>
        <a:bodyPr/>
        <a:lstStyle/>
        <a:p>
          <a:endParaRPr lang="zh-CN" altLang="en-US"/>
        </a:p>
      </dgm:t>
    </dgm:pt>
    <dgm:pt modelId="{64A27EDC-F1C2-4DF0-8BA9-AC5D71949A11}">
      <dgm:prSet phldrT="[文本]"/>
      <dgm:spPr>
        <a:solidFill>
          <a:schemeClr val="tx2">
            <a:lumMod val="40000"/>
            <a:lumOff val="60000"/>
          </a:schemeClr>
        </a:solidFill>
      </dgm:spPr>
      <dgm:t>
        <a:bodyPr/>
        <a:lstStyle/>
        <a:p>
          <a:r>
            <a:rPr lang="zh-CN" altLang="en-US" dirty="0" smtClean="0"/>
            <a:t>显示修订后的结果，不显示修订内容</a:t>
          </a:r>
          <a:endParaRPr lang="zh-CN" altLang="en-US" dirty="0"/>
        </a:p>
      </dgm:t>
    </dgm:pt>
    <dgm:pt modelId="{6D122D24-D9BE-4EB0-9FC5-C4F3E1369BEF}" type="parTrans" cxnId="{ED69928B-487C-4AF2-AAE0-1F1681A9D5A4}">
      <dgm:prSet/>
      <dgm:spPr/>
      <dgm:t>
        <a:bodyPr/>
        <a:lstStyle/>
        <a:p>
          <a:endParaRPr lang="zh-CN" altLang="en-US"/>
        </a:p>
      </dgm:t>
    </dgm:pt>
    <dgm:pt modelId="{6EDB1D49-5001-42B6-8E92-F09E15963206}" type="sibTrans" cxnId="{ED69928B-487C-4AF2-AAE0-1F1681A9D5A4}">
      <dgm:prSet/>
      <dgm:spPr/>
      <dgm:t>
        <a:bodyPr/>
        <a:lstStyle/>
        <a:p>
          <a:endParaRPr lang="zh-CN" altLang="en-US"/>
        </a:p>
      </dgm:t>
    </dgm:pt>
    <dgm:pt modelId="{5273A6FC-4205-44C0-A457-697DEEFE18F8}">
      <dgm:prSet phldrT="[文本]"/>
      <dgm:spPr/>
      <dgm:t>
        <a:bodyPr/>
        <a:lstStyle/>
        <a:p>
          <a:r>
            <a:rPr lang="zh-CN" altLang="en-US" dirty="0" smtClean="0"/>
            <a:t>无标记</a:t>
          </a:r>
          <a:endParaRPr lang="zh-CN" altLang="en-US" dirty="0"/>
        </a:p>
      </dgm:t>
    </dgm:pt>
    <dgm:pt modelId="{2C3F70BF-BCD0-4A0B-A26A-C6AB4B3FBC6D}" type="parTrans" cxnId="{83742A2B-A5EA-4B87-BC40-F1C98AB7472A}">
      <dgm:prSet/>
      <dgm:spPr/>
      <dgm:t>
        <a:bodyPr/>
        <a:lstStyle/>
        <a:p>
          <a:endParaRPr lang="zh-CN" altLang="en-US"/>
        </a:p>
      </dgm:t>
    </dgm:pt>
    <dgm:pt modelId="{A66C0089-9B5D-46B0-ACB3-0CEBDD5B7E93}" type="sibTrans" cxnId="{83742A2B-A5EA-4B87-BC40-F1C98AB7472A}">
      <dgm:prSet/>
      <dgm:spPr/>
      <dgm:t>
        <a:bodyPr/>
        <a:lstStyle/>
        <a:p>
          <a:endParaRPr lang="zh-CN" altLang="en-US"/>
        </a:p>
      </dgm:t>
    </dgm:pt>
    <dgm:pt modelId="{31089649-BEF4-47F7-A1D4-A821EF71F2CA}">
      <dgm:prSet phldrT="[文本]"/>
      <dgm:spPr/>
      <dgm:t>
        <a:bodyPr/>
        <a:lstStyle/>
        <a:p>
          <a:r>
            <a:rPr lang="zh-CN" altLang="en-US" dirty="0" smtClean="0"/>
            <a:t>原始状态</a:t>
          </a:r>
          <a:endParaRPr lang="zh-CN" altLang="en-US" dirty="0"/>
        </a:p>
      </dgm:t>
    </dgm:pt>
    <dgm:pt modelId="{94E93421-2BE0-4C4C-85E5-26F9BB3BAD09}" type="parTrans" cxnId="{F7AA2B22-AD35-4E41-B2AF-8FB4FB5BFD8E}">
      <dgm:prSet/>
      <dgm:spPr/>
      <dgm:t>
        <a:bodyPr/>
        <a:lstStyle/>
        <a:p>
          <a:endParaRPr lang="zh-CN" altLang="en-US"/>
        </a:p>
      </dgm:t>
    </dgm:pt>
    <dgm:pt modelId="{362F4448-B4DF-4B4A-B80F-DF07347EF33E}" type="sibTrans" cxnId="{F7AA2B22-AD35-4E41-B2AF-8FB4FB5BFD8E}">
      <dgm:prSet/>
      <dgm:spPr/>
      <dgm:t>
        <a:bodyPr/>
        <a:lstStyle/>
        <a:p>
          <a:endParaRPr lang="zh-CN" altLang="en-US"/>
        </a:p>
      </dgm:t>
    </dgm:pt>
    <dgm:pt modelId="{72980DAD-A6E4-45D7-A146-739AEEFFFFAB}">
      <dgm:prSet phldrT="[文本]"/>
      <dgm:spPr>
        <a:solidFill>
          <a:schemeClr val="tx2">
            <a:lumMod val="40000"/>
            <a:lumOff val="60000"/>
          </a:schemeClr>
        </a:solidFill>
      </dgm:spPr>
      <dgm:t>
        <a:bodyPr/>
        <a:lstStyle/>
        <a:p>
          <a:r>
            <a:rPr lang="zh-CN" altLang="en-US" dirty="0" smtClean="0"/>
            <a:t>显示完整的修订内容</a:t>
          </a:r>
          <a:endParaRPr lang="zh-CN" altLang="en-US" dirty="0"/>
        </a:p>
      </dgm:t>
    </dgm:pt>
    <dgm:pt modelId="{20A1163F-D82A-44FB-A3EE-90DABB48533D}" type="parTrans" cxnId="{8050B625-C2E6-4320-A2AA-CB36E6E70EC8}">
      <dgm:prSet/>
      <dgm:spPr/>
      <dgm:t>
        <a:bodyPr/>
        <a:lstStyle/>
        <a:p>
          <a:endParaRPr lang="zh-CN" altLang="en-US"/>
        </a:p>
      </dgm:t>
    </dgm:pt>
    <dgm:pt modelId="{AFE8B155-18AA-4B23-ADA3-E5DC68F06402}" type="sibTrans" cxnId="{8050B625-C2E6-4320-A2AA-CB36E6E70EC8}">
      <dgm:prSet/>
      <dgm:spPr/>
      <dgm:t>
        <a:bodyPr/>
        <a:lstStyle/>
        <a:p>
          <a:endParaRPr lang="zh-CN" altLang="en-US"/>
        </a:p>
      </dgm:t>
    </dgm:pt>
    <dgm:pt modelId="{47FD00BF-3983-418C-83CF-45232C9A7238}" type="pres">
      <dgm:prSet presAssocID="{1675A0D3-8CD1-48C8-822E-EA7E09B2ACD7}" presName="hierChild1" presStyleCnt="0">
        <dgm:presLayoutVars>
          <dgm:orgChart val="1"/>
          <dgm:chPref val="1"/>
          <dgm:dir/>
          <dgm:animOne val="branch"/>
          <dgm:animLvl val="lvl"/>
          <dgm:resizeHandles/>
        </dgm:presLayoutVars>
      </dgm:prSet>
      <dgm:spPr/>
      <dgm:t>
        <a:bodyPr/>
        <a:lstStyle/>
        <a:p>
          <a:endParaRPr lang="zh-CN" altLang="en-US"/>
        </a:p>
      </dgm:t>
    </dgm:pt>
    <dgm:pt modelId="{4FC9D095-AA5A-494E-9A14-885824DE688A}" type="pres">
      <dgm:prSet presAssocID="{EF8EAC93-E3DE-4153-BF31-3AE20ACE2F16}" presName="hierRoot1" presStyleCnt="0">
        <dgm:presLayoutVars>
          <dgm:hierBranch val="init"/>
        </dgm:presLayoutVars>
      </dgm:prSet>
      <dgm:spPr/>
    </dgm:pt>
    <dgm:pt modelId="{182151D1-B894-4242-B9A5-894E826A823C}" type="pres">
      <dgm:prSet presAssocID="{EF8EAC93-E3DE-4153-BF31-3AE20ACE2F16}" presName="rootComposite1" presStyleCnt="0"/>
      <dgm:spPr/>
    </dgm:pt>
    <dgm:pt modelId="{F4F566D2-9880-4839-8876-543D12AC09D0}" type="pres">
      <dgm:prSet presAssocID="{EF8EAC93-E3DE-4153-BF31-3AE20ACE2F16}" presName="rootText1" presStyleLbl="node0" presStyleIdx="0" presStyleCnt="1">
        <dgm:presLayoutVars>
          <dgm:chPref val="3"/>
        </dgm:presLayoutVars>
      </dgm:prSet>
      <dgm:spPr/>
      <dgm:t>
        <a:bodyPr/>
        <a:lstStyle/>
        <a:p>
          <a:endParaRPr lang="zh-CN" altLang="en-US"/>
        </a:p>
      </dgm:t>
    </dgm:pt>
    <dgm:pt modelId="{DA9F5A47-13C4-4788-A9FE-697D4B7E2C77}" type="pres">
      <dgm:prSet presAssocID="{EF8EAC93-E3DE-4153-BF31-3AE20ACE2F16}" presName="rootConnector1" presStyleLbl="node1" presStyleIdx="0" presStyleCnt="0"/>
      <dgm:spPr/>
      <dgm:t>
        <a:bodyPr/>
        <a:lstStyle/>
        <a:p>
          <a:endParaRPr lang="zh-CN" altLang="en-US"/>
        </a:p>
      </dgm:t>
    </dgm:pt>
    <dgm:pt modelId="{1A34DF64-5AB3-452A-B9C9-603B919EB969}" type="pres">
      <dgm:prSet presAssocID="{EF8EAC93-E3DE-4153-BF31-3AE20ACE2F16}" presName="hierChild2" presStyleCnt="0"/>
      <dgm:spPr/>
    </dgm:pt>
    <dgm:pt modelId="{3C5D4ECA-ED61-4381-BE66-3D777D84F812}" type="pres">
      <dgm:prSet presAssocID="{A9554165-5C58-4382-AA30-604B6B97078A}" presName="Name64" presStyleLbl="parChTrans1D2" presStyleIdx="0" presStyleCnt="4"/>
      <dgm:spPr/>
      <dgm:t>
        <a:bodyPr/>
        <a:lstStyle/>
        <a:p>
          <a:endParaRPr lang="zh-CN" altLang="en-US"/>
        </a:p>
      </dgm:t>
    </dgm:pt>
    <dgm:pt modelId="{6D7202CE-B7EF-41C5-821A-3EEE3F85ECD6}" type="pres">
      <dgm:prSet presAssocID="{E7C7828E-5B71-49CA-8BDC-9DBF346AF196}" presName="hierRoot2" presStyleCnt="0">
        <dgm:presLayoutVars>
          <dgm:hierBranch val="init"/>
        </dgm:presLayoutVars>
      </dgm:prSet>
      <dgm:spPr/>
    </dgm:pt>
    <dgm:pt modelId="{54864358-0431-4065-B12D-59D323A5E764}" type="pres">
      <dgm:prSet presAssocID="{E7C7828E-5B71-49CA-8BDC-9DBF346AF196}" presName="rootComposite" presStyleCnt="0"/>
      <dgm:spPr/>
    </dgm:pt>
    <dgm:pt modelId="{2C08CAAD-EED7-4AF3-A19D-CE42C6019E5E}" type="pres">
      <dgm:prSet presAssocID="{E7C7828E-5B71-49CA-8BDC-9DBF346AF196}" presName="rootText" presStyleLbl="node2" presStyleIdx="0" presStyleCnt="4">
        <dgm:presLayoutVars>
          <dgm:chPref val="3"/>
        </dgm:presLayoutVars>
      </dgm:prSet>
      <dgm:spPr/>
      <dgm:t>
        <a:bodyPr/>
        <a:lstStyle/>
        <a:p>
          <a:endParaRPr lang="zh-CN" altLang="en-US"/>
        </a:p>
      </dgm:t>
    </dgm:pt>
    <dgm:pt modelId="{EBFA6E4E-E44C-4982-A9C6-C0027E7D932B}" type="pres">
      <dgm:prSet presAssocID="{E7C7828E-5B71-49CA-8BDC-9DBF346AF196}" presName="rootConnector" presStyleLbl="node2" presStyleIdx="0" presStyleCnt="4"/>
      <dgm:spPr/>
      <dgm:t>
        <a:bodyPr/>
        <a:lstStyle/>
        <a:p>
          <a:endParaRPr lang="zh-CN" altLang="en-US"/>
        </a:p>
      </dgm:t>
    </dgm:pt>
    <dgm:pt modelId="{C0CA9979-3EE5-46DF-8373-84FA647186D2}" type="pres">
      <dgm:prSet presAssocID="{E7C7828E-5B71-49CA-8BDC-9DBF346AF196}" presName="hierChild4" presStyleCnt="0"/>
      <dgm:spPr/>
    </dgm:pt>
    <dgm:pt modelId="{B97128B7-F434-470E-BDEF-B6B9CE437602}" type="pres">
      <dgm:prSet presAssocID="{2CEDC646-C310-47D0-8461-B452E876D3E6}" presName="Name64" presStyleLbl="parChTrans1D3" presStyleIdx="0" presStyleCnt="4"/>
      <dgm:spPr/>
      <dgm:t>
        <a:bodyPr/>
        <a:lstStyle/>
        <a:p>
          <a:endParaRPr lang="zh-CN" altLang="en-US"/>
        </a:p>
      </dgm:t>
    </dgm:pt>
    <dgm:pt modelId="{581B774A-38DE-4C62-ABB0-1FD1FFF87871}" type="pres">
      <dgm:prSet presAssocID="{B99B1E87-E383-4BEA-9965-3EBDE9E74792}" presName="hierRoot2" presStyleCnt="0">
        <dgm:presLayoutVars>
          <dgm:hierBranch val="init"/>
        </dgm:presLayoutVars>
      </dgm:prSet>
      <dgm:spPr/>
    </dgm:pt>
    <dgm:pt modelId="{9099A4F9-E9F3-4A4F-986C-E336F4133D8B}" type="pres">
      <dgm:prSet presAssocID="{B99B1E87-E383-4BEA-9965-3EBDE9E74792}" presName="rootComposite" presStyleCnt="0"/>
      <dgm:spPr/>
    </dgm:pt>
    <dgm:pt modelId="{14D47B6C-CB75-4831-ADF8-6A98AF877990}" type="pres">
      <dgm:prSet presAssocID="{B99B1E87-E383-4BEA-9965-3EBDE9E74792}" presName="rootText" presStyleLbl="node3" presStyleIdx="0" presStyleCnt="4" custScaleX="380031" custLinFactNeighborX="651">
        <dgm:presLayoutVars>
          <dgm:chPref val="3"/>
        </dgm:presLayoutVars>
      </dgm:prSet>
      <dgm:spPr/>
      <dgm:t>
        <a:bodyPr/>
        <a:lstStyle/>
        <a:p>
          <a:endParaRPr lang="zh-CN" altLang="en-US"/>
        </a:p>
      </dgm:t>
    </dgm:pt>
    <dgm:pt modelId="{C7D91F83-BBD5-4F3E-9381-95CB3BEE6F0D}" type="pres">
      <dgm:prSet presAssocID="{B99B1E87-E383-4BEA-9965-3EBDE9E74792}" presName="rootConnector" presStyleLbl="node3" presStyleIdx="0" presStyleCnt="4"/>
      <dgm:spPr/>
      <dgm:t>
        <a:bodyPr/>
        <a:lstStyle/>
        <a:p>
          <a:endParaRPr lang="zh-CN" altLang="en-US"/>
        </a:p>
      </dgm:t>
    </dgm:pt>
    <dgm:pt modelId="{57FF1CB7-1276-4E0B-A619-27B8DD5953D5}" type="pres">
      <dgm:prSet presAssocID="{B99B1E87-E383-4BEA-9965-3EBDE9E74792}" presName="hierChild4" presStyleCnt="0"/>
      <dgm:spPr/>
    </dgm:pt>
    <dgm:pt modelId="{966C20E4-1296-466A-A0E2-8356753117B1}" type="pres">
      <dgm:prSet presAssocID="{B99B1E87-E383-4BEA-9965-3EBDE9E74792}" presName="hierChild5" presStyleCnt="0"/>
      <dgm:spPr/>
    </dgm:pt>
    <dgm:pt modelId="{E8640A7E-A2F5-4635-A282-DBB1A24ACF50}" type="pres">
      <dgm:prSet presAssocID="{E7C7828E-5B71-49CA-8BDC-9DBF346AF196}" presName="hierChild5" presStyleCnt="0"/>
      <dgm:spPr/>
    </dgm:pt>
    <dgm:pt modelId="{44171128-D9B9-4D39-8629-DFFBC1D374A2}" type="pres">
      <dgm:prSet presAssocID="{30EDDF74-A491-48EB-890B-A97A8D8A822A}" presName="Name64" presStyleLbl="parChTrans1D2" presStyleIdx="1" presStyleCnt="4"/>
      <dgm:spPr/>
      <dgm:t>
        <a:bodyPr/>
        <a:lstStyle/>
        <a:p>
          <a:endParaRPr lang="zh-CN" altLang="en-US"/>
        </a:p>
      </dgm:t>
    </dgm:pt>
    <dgm:pt modelId="{A6B1F6D3-BD9C-4B35-827D-369EF574D761}" type="pres">
      <dgm:prSet presAssocID="{37AA811B-7394-4401-917B-A1350181911A}" presName="hierRoot2" presStyleCnt="0">
        <dgm:presLayoutVars>
          <dgm:hierBranch val="init"/>
        </dgm:presLayoutVars>
      </dgm:prSet>
      <dgm:spPr/>
    </dgm:pt>
    <dgm:pt modelId="{6CF0596F-33DF-4272-B071-16F5BE6C3299}" type="pres">
      <dgm:prSet presAssocID="{37AA811B-7394-4401-917B-A1350181911A}" presName="rootComposite" presStyleCnt="0"/>
      <dgm:spPr/>
    </dgm:pt>
    <dgm:pt modelId="{03F5DA83-3F9B-4BC3-8879-49C5CB6DFA7C}" type="pres">
      <dgm:prSet presAssocID="{37AA811B-7394-4401-917B-A1350181911A}" presName="rootText" presStyleLbl="node2" presStyleIdx="1" presStyleCnt="4">
        <dgm:presLayoutVars>
          <dgm:chPref val="3"/>
        </dgm:presLayoutVars>
      </dgm:prSet>
      <dgm:spPr/>
      <dgm:t>
        <a:bodyPr/>
        <a:lstStyle/>
        <a:p>
          <a:endParaRPr lang="zh-CN" altLang="en-US"/>
        </a:p>
      </dgm:t>
    </dgm:pt>
    <dgm:pt modelId="{6CAB4F7E-ACCD-42B2-8FCB-2FACD09AE0E2}" type="pres">
      <dgm:prSet presAssocID="{37AA811B-7394-4401-917B-A1350181911A}" presName="rootConnector" presStyleLbl="node2" presStyleIdx="1" presStyleCnt="4"/>
      <dgm:spPr/>
      <dgm:t>
        <a:bodyPr/>
        <a:lstStyle/>
        <a:p>
          <a:endParaRPr lang="zh-CN" altLang="en-US"/>
        </a:p>
      </dgm:t>
    </dgm:pt>
    <dgm:pt modelId="{EE24695E-6912-4D81-902C-DD7573E69471}" type="pres">
      <dgm:prSet presAssocID="{37AA811B-7394-4401-917B-A1350181911A}" presName="hierChild4" presStyleCnt="0"/>
      <dgm:spPr/>
    </dgm:pt>
    <dgm:pt modelId="{4CA2C7C8-618B-42E0-AC2D-623801E8DC21}" type="pres">
      <dgm:prSet presAssocID="{20A1163F-D82A-44FB-A3EE-90DABB48533D}" presName="Name64" presStyleLbl="parChTrans1D3" presStyleIdx="1" presStyleCnt="4"/>
      <dgm:spPr/>
      <dgm:t>
        <a:bodyPr/>
        <a:lstStyle/>
        <a:p>
          <a:endParaRPr lang="zh-CN" altLang="en-US"/>
        </a:p>
      </dgm:t>
    </dgm:pt>
    <dgm:pt modelId="{6FC9FFEA-F8F5-4F77-98EC-8C09F5CC4FFF}" type="pres">
      <dgm:prSet presAssocID="{72980DAD-A6E4-45D7-A146-739AEEFFFFAB}" presName="hierRoot2" presStyleCnt="0">
        <dgm:presLayoutVars>
          <dgm:hierBranch val="init"/>
        </dgm:presLayoutVars>
      </dgm:prSet>
      <dgm:spPr/>
    </dgm:pt>
    <dgm:pt modelId="{0DCC2930-2BBA-4431-9A3D-4B1E06FC5109}" type="pres">
      <dgm:prSet presAssocID="{72980DAD-A6E4-45D7-A146-739AEEFFFFAB}" presName="rootComposite" presStyleCnt="0"/>
      <dgm:spPr/>
    </dgm:pt>
    <dgm:pt modelId="{A469F436-6F55-4CFE-A894-14C68746E740}" type="pres">
      <dgm:prSet presAssocID="{72980DAD-A6E4-45D7-A146-739AEEFFFFAB}" presName="rootText" presStyleLbl="node3" presStyleIdx="1" presStyleCnt="4" custScaleX="380031" custLinFactNeighborX="651">
        <dgm:presLayoutVars>
          <dgm:chPref val="3"/>
        </dgm:presLayoutVars>
      </dgm:prSet>
      <dgm:spPr/>
      <dgm:t>
        <a:bodyPr/>
        <a:lstStyle/>
        <a:p>
          <a:endParaRPr lang="zh-CN" altLang="en-US"/>
        </a:p>
      </dgm:t>
    </dgm:pt>
    <dgm:pt modelId="{915AF050-F37E-4F78-A369-8394FA40C1FC}" type="pres">
      <dgm:prSet presAssocID="{72980DAD-A6E4-45D7-A146-739AEEFFFFAB}" presName="rootConnector" presStyleLbl="node3" presStyleIdx="1" presStyleCnt="4"/>
      <dgm:spPr/>
      <dgm:t>
        <a:bodyPr/>
        <a:lstStyle/>
        <a:p>
          <a:endParaRPr lang="zh-CN" altLang="en-US"/>
        </a:p>
      </dgm:t>
    </dgm:pt>
    <dgm:pt modelId="{BCA806F7-20C4-41E4-9FA2-89D6188ED92B}" type="pres">
      <dgm:prSet presAssocID="{72980DAD-A6E4-45D7-A146-739AEEFFFFAB}" presName="hierChild4" presStyleCnt="0"/>
      <dgm:spPr/>
    </dgm:pt>
    <dgm:pt modelId="{DDC94C95-4711-4B7C-ACE0-95D6F40A6FF9}" type="pres">
      <dgm:prSet presAssocID="{72980DAD-A6E4-45D7-A146-739AEEFFFFAB}" presName="hierChild5" presStyleCnt="0"/>
      <dgm:spPr/>
    </dgm:pt>
    <dgm:pt modelId="{6502E964-EA20-4D15-9E27-3B3654AEBDF1}" type="pres">
      <dgm:prSet presAssocID="{37AA811B-7394-4401-917B-A1350181911A}" presName="hierChild5" presStyleCnt="0"/>
      <dgm:spPr/>
    </dgm:pt>
    <dgm:pt modelId="{13595C13-C415-42D6-9078-6320E9A60C4C}" type="pres">
      <dgm:prSet presAssocID="{2C3F70BF-BCD0-4A0B-A26A-C6AB4B3FBC6D}" presName="Name64" presStyleLbl="parChTrans1D2" presStyleIdx="2" presStyleCnt="4"/>
      <dgm:spPr/>
      <dgm:t>
        <a:bodyPr/>
        <a:lstStyle/>
        <a:p>
          <a:endParaRPr lang="zh-CN" altLang="en-US"/>
        </a:p>
      </dgm:t>
    </dgm:pt>
    <dgm:pt modelId="{83C0F887-39CD-413E-AACF-C72CBE869040}" type="pres">
      <dgm:prSet presAssocID="{5273A6FC-4205-44C0-A457-697DEEFE18F8}" presName="hierRoot2" presStyleCnt="0">
        <dgm:presLayoutVars>
          <dgm:hierBranch val="init"/>
        </dgm:presLayoutVars>
      </dgm:prSet>
      <dgm:spPr/>
    </dgm:pt>
    <dgm:pt modelId="{4D72FF72-2DA3-4832-A544-4A47C9A42577}" type="pres">
      <dgm:prSet presAssocID="{5273A6FC-4205-44C0-A457-697DEEFE18F8}" presName="rootComposite" presStyleCnt="0"/>
      <dgm:spPr/>
    </dgm:pt>
    <dgm:pt modelId="{3B84A991-2BE2-4087-AA9F-C43D73804082}" type="pres">
      <dgm:prSet presAssocID="{5273A6FC-4205-44C0-A457-697DEEFE18F8}" presName="rootText" presStyleLbl="node2" presStyleIdx="2" presStyleCnt="4">
        <dgm:presLayoutVars>
          <dgm:chPref val="3"/>
        </dgm:presLayoutVars>
      </dgm:prSet>
      <dgm:spPr/>
      <dgm:t>
        <a:bodyPr/>
        <a:lstStyle/>
        <a:p>
          <a:endParaRPr lang="zh-CN" altLang="en-US"/>
        </a:p>
      </dgm:t>
    </dgm:pt>
    <dgm:pt modelId="{5D3A0DFC-EE5E-468D-ABC4-05A37C68541D}" type="pres">
      <dgm:prSet presAssocID="{5273A6FC-4205-44C0-A457-697DEEFE18F8}" presName="rootConnector" presStyleLbl="node2" presStyleIdx="2" presStyleCnt="4"/>
      <dgm:spPr/>
      <dgm:t>
        <a:bodyPr/>
        <a:lstStyle/>
        <a:p>
          <a:endParaRPr lang="zh-CN" altLang="en-US"/>
        </a:p>
      </dgm:t>
    </dgm:pt>
    <dgm:pt modelId="{6BB56916-0557-4EE9-A784-2018B4DDC33B}" type="pres">
      <dgm:prSet presAssocID="{5273A6FC-4205-44C0-A457-697DEEFE18F8}" presName="hierChild4" presStyleCnt="0"/>
      <dgm:spPr/>
    </dgm:pt>
    <dgm:pt modelId="{D13E23D9-9605-4EDE-9102-D3F2BDE0F552}" type="pres">
      <dgm:prSet presAssocID="{6D122D24-D9BE-4EB0-9FC5-C4F3E1369BEF}" presName="Name64" presStyleLbl="parChTrans1D3" presStyleIdx="2" presStyleCnt="4"/>
      <dgm:spPr/>
      <dgm:t>
        <a:bodyPr/>
        <a:lstStyle/>
        <a:p>
          <a:endParaRPr lang="zh-CN" altLang="en-US"/>
        </a:p>
      </dgm:t>
    </dgm:pt>
    <dgm:pt modelId="{59F007FA-F816-4397-8062-522CC7A2CC8E}" type="pres">
      <dgm:prSet presAssocID="{64A27EDC-F1C2-4DF0-8BA9-AC5D71949A11}" presName="hierRoot2" presStyleCnt="0">
        <dgm:presLayoutVars>
          <dgm:hierBranch val="init"/>
        </dgm:presLayoutVars>
      </dgm:prSet>
      <dgm:spPr/>
    </dgm:pt>
    <dgm:pt modelId="{BE05C0EE-7F30-411D-9AF8-A7BF2C015FB2}" type="pres">
      <dgm:prSet presAssocID="{64A27EDC-F1C2-4DF0-8BA9-AC5D71949A11}" presName="rootComposite" presStyleCnt="0"/>
      <dgm:spPr/>
    </dgm:pt>
    <dgm:pt modelId="{7F3AD985-62C4-4B34-833E-79244DDB70D5}" type="pres">
      <dgm:prSet presAssocID="{64A27EDC-F1C2-4DF0-8BA9-AC5D71949A11}" presName="rootText" presStyleLbl="node3" presStyleIdx="2" presStyleCnt="4" custScaleX="380031" custLinFactNeighborX="651">
        <dgm:presLayoutVars>
          <dgm:chPref val="3"/>
        </dgm:presLayoutVars>
      </dgm:prSet>
      <dgm:spPr/>
      <dgm:t>
        <a:bodyPr/>
        <a:lstStyle/>
        <a:p>
          <a:endParaRPr lang="zh-CN" altLang="en-US"/>
        </a:p>
      </dgm:t>
    </dgm:pt>
    <dgm:pt modelId="{621B7FBF-4C9D-4335-BE79-ABD837F8ADB4}" type="pres">
      <dgm:prSet presAssocID="{64A27EDC-F1C2-4DF0-8BA9-AC5D71949A11}" presName="rootConnector" presStyleLbl="node3" presStyleIdx="2" presStyleCnt="4"/>
      <dgm:spPr/>
      <dgm:t>
        <a:bodyPr/>
        <a:lstStyle/>
        <a:p>
          <a:endParaRPr lang="zh-CN" altLang="en-US"/>
        </a:p>
      </dgm:t>
    </dgm:pt>
    <dgm:pt modelId="{B2D28320-072A-450C-8823-B95605F013CC}" type="pres">
      <dgm:prSet presAssocID="{64A27EDC-F1C2-4DF0-8BA9-AC5D71949A11}" presName="hierChild4" presStyleCnt="0"/>
      <dgm:spPr/>
    </dgm:pt>
    <dgm:pt modelId="{F9E12879-4C67-4331-B887-B3BA6BCDC6E7}" type="pres">
      <dgm:prSet presAssocID="{64A27EDC-F1C2-4DF0-8BA9-AC5D71949A11}" presName="hierChild5" presStyleCnt="0"/>
      <dgm:spPr/>
    </dgm:pt>
    <dgm:pt modelId="{6377487D-2AA1-409D-9641-75691DE75E8D}" type="pres">
      <dgm:prSet presAssocID="{5273A6FC-4205-44C0-A457-697DEEFE18F8}" presName="hierChild5" presStyleCnt="0"/>
      <dgm:spPr/>
    </dgm:pt>
    <dgm:pt modelId="{39192AE1-FD4C-4BC2-92E9-D49AAB262C62}" type="pres">
      <dgm:prSet presAssocID="{94E93421-2BE0-4C4C-85E5-26F9BB3BAD09}" presName="Name64" presStyleLbl="parChTrans1D2" presStyleIdx="3" presStyleCnt="4"/>
      <dgm:spPr/>
      <dgm:t>
        <a:bodyPr/>
        <a:lstStyle/>
        <a:p>
          <a:endParaRPr lang="zh-CN" altLang="en-US"/>
        </a:p>
      </dgm:t>
    </dgm:pt>
    <dgm:pt modelId="{3ED5655F-BA4D-4B51-8BEA-1CDE43762916}" type="pres">
      <dgm:prSet presAssocID="{31089649-BEF4-47F7-A1D4-A821EF71F2CA}" presName="hierRoot2" presStyleCnt="0">
        <dgm:presLayoutVars>
          <dgm:hierBranch val="init"/>
        </dgm:presLayoutVars>
      </dgm:prSet>
      <dgm:spPr/>
    </dgm:pt>
    <dgm:pt modelId="{00F0B2F8-BFDF-482C-AD85-6C555AD9BB3B}" type="pres">
      <dgm:prSet presAssocID="{31089649-BEF4-47F7-A1D4-A821EF71F2CA}" presName="rootComposite" presStyleCnt="0"/>
      <dgm:spPr/>
    </dgm:pt>
    <dgm:pt modelId="{28AA8D26-75D2-4D1B-AB64-8E02268F9331}" type="pres">
      <dgm:prSet presAssocID="{31089649-BEF4-47F7-A1D4-A821EF71F2CA}" presName="rootText" presStyleLbl="node2" presStyleIdx="3" presStyleCnt="4">
        <dgm:presLayoutVars>
          <dgm:chPref val="3"/>
        </dgm:presLayoutVars>
      </dgm:prSet>
      <dgm:spPr/>
      <dgm:t>
        <a:bodyPr/>
        <a:lstStyle/>
        <a:p>
          <a:endParaRPr lang="zh-CN" altLang="en-US"/>
        </a:p>
      </dgm:t>
    </dgm:pt>
    <dgm:pt modelId="{7A15B7AE-36F6-40D2-9715-BDEBF224118D}" type="pres">
      <dgm:prSet presAssocID="{31089649-BEF4-47F7-A1D4-A821EF71F2CA}" presName="rootConnector" presStyleLbl="node2" presStyleIdx="3" presStyleCnt="4"/>
      <dgm:spPr/>
      <dgm:t>
        <a:bodyPr/>
        <a:lstStyle/>
        <a:p>
          <a:endParaRPr lang="zh-CN" altLang="en-US"/>
        </a:p>
      </dgm:t>
    </dgm:pt>
    <dgm:pt modelId="{376EB5DE-8109-4B53-8D85-145132A53568}" type="pres">
      <dgm:prSet presAssocID="{31089649-BEF4-47F7-A1D4-A821EF71F2CA}" presName="hierChild4" presStyleCnt="0"/>
      <dgm:spPr/>
    </dgm:pt>
    <dgm:pt modelId="{B62E1822-4A27-4A45-8180-2C8CD0BE61C9}" type="pres">
      <dgm:prSet presAssocID="{FDB6F3D5-94A5-4168-A835-BBE7C8DFB056}" presName="Name64" presStyleLbl="parChTrans1D3" presStyleIdx="3" presStyleCnt="4"/>
      <dgm:spPr/>
      <dgm:t>
        <a:bodyPr/>
        <a:lstStyle/>
        <a:p>
          <a:endParaRPr lang="zh-CN" altLang="en-US"/>
        </a:p>
      </dgm:t>
    </dgm:pt>
    <dgm:pt modelId="{E6B3C212-BA89-4AEC-A89A-589543B981FF}" type="pres">
      <dgm:prSet presAssocID="{733DAA0F-1BD8-4765-8A30-1D5D3C88CB49}" presName="hierRoot2" presStyleCnt="0">
        <dgm:presLayoutVars>
          <dgm:hierBranch val="init"/>
        </dgm:presLayoutVars>
      </dgm:prSet>
      <dgm:spPr/>
    </dgm:pt>
    <dgm:pt modelId="{5747F5CB-9D75-4090-8D3B-80EF8C3AA62E}" type="pres">
      <dgm:prSet presAssocID="{733DAA0F-1BD8-4765-8A30-1D5D3C88CB49}" presName="rootComposite" presStyleCnt="0"/>
      <dgm:spPr/>
    </dgm:pt>
    <dgm:pt modelId="{13B6BABB-7018-4CC1-883D-E36EBF4CA176}" type="pres">
      <dgm:prSet presAssocID="{733DAA0F-1BD8-4765-8A30-1D5D3C88CB49}" presName="rootText" presStyleLbl="node3" presStyleIdx="3" presStyleCnt="4" custScaleX="380031" custLinFactNeighborX="651">
        <dgm:presLayoutVars>
          <dgm:chPref val="3"/>
        </dgm:presLayoutVars>
      </dgm:prSet>
      <dgm:spPr/>
      <dgm:t>
        <a:bodyPr/>
        <a:lstStyle/>
        <a:p>
          <a:endParaRPr lang="zh-CN" altLang="en-US"/>
        </a:p>
      </dgm:t>
    </dgm:pt>
    <dgm:pt modelId="{FC6C18C8-FAEB-422D-8C0D-BA137284274B}" type="pres">
      <dgm:prSet presAssocID="{733DAA0F-1BD8-4765-8A30-1D5D3C88CB49}" presName="rootConnector" presStyleLbl="node3" presStyleIdx="3" presStyleCnt="4"/>
      <dgm:spPr/>
      <dgm:t>
        <a:bodyPr/>
        <a:lstStyle/>
        <a:p>
          <a:endParaRPr lang="zh-CN" altLang="en-US"/>
        </a:p>
      </dgm:t>
    </dgm:pt>
    <dgm:pt modelId="{8DEF043B-47A2-44F3-A0B7-4B89C025A382}" type="pres">
      <dgm:prSet presAssocID="{733DAA0F-1BD8-4765-8A30-1D5D3C88CB49}" presName="hierChild4" presStyleCnt="0"/>
      <dgm:spPr/>
    </dgm:pt>
    <dgm:pt modelId="{39A6AD26-48AD-4CB1-8BBA-A4A494251005}" type="pres">
      <dgm:prSet presAssocID="{733DAA0F-1BD8-4765-8A30-1D5D3C88CB49}" presName="hierChild5" presStyleCnt="0"/>
      <dgm:spPr/>
    </dgm:pt>
    <dgm:pt modelId="{29940AC0-101F-423C-A3CD-76AF164243C8}" type="pres">
      <dgm:prSet presAssocID="{31089649-BEF4-47F7-A1D4-A821EF71F2CA}" presName="hierChild5" presStyleCnt="0"/>
      <dgm:spPr/>
    </dgm:pt>
    <dgm:pt modelId="{F47B617D-F99D-49F1-8999-E2EB619D0A90}" type="pres">
      <dgm:prSet presAssocID="{EF8EAC93-E3DE-4153-BF31-3AE20ACE2F16}" presName="hierChild3" presStyleCnt="0"/>
      <dgm:spPr/>
    </dgm:pt>
  </dgm:ptLst>
  <dgm:cxnLst>
    <dgm:cxn modelId="{ED69928B-487C-4AF2-AAE0-1F1681A9D5A4}" srcId="{5273A6FC-4205-44C0-A457-697DEEFE18F8}" destId="{64A27EDC-F1C2-4DF0-8BA9-AC5D71949A11}" srcOrd="0" destOrd="0" parTransId="{6D122D24-D9BE-4EB0-9FC5-C4F3E1369BEF}" sibTransId="{6EDB1D49-5001-42B6-8E92-F09E15963206}"/>
    <dgm:cxn modelId="{EE313116-97AB-456B-9730-865416EDA520}" type="presOf" srcId="{64A27EDC-F1C2-4DF0-8BA9-AC5D71949A11}" destId="{7F3AD985-62C4-4B34-833E-79244DDB70D5}" srcOrd="0" destOrd="0" presId="urn:microsoft.com/office/officeart/2009/3/layout/HorizontalOrganizationChart"/>
    <dgm:cxn modelId="{D0A31BBE-DFB5-4519-9658-76E5399F5829}" type="presOf" srcId="{2CEDC646-C310-47D0-8461-B452E876D3E6}" destId="{B97128B7-F434-470E-BDEF-B6B9CE437602}" srcOrd="0" destOrd="0" presId="urn:microsoft.com/office/officeart/2009/3/layout/HorizontalOrganizationChart"/>
    <dgm:cxn modelId="{83742A2B-A5EA-4B87-BC40-F1C98AB7472A}" srcId="{EF8EAC93-E3DE-4153-BF31-3AE20ACE2F16}" destId="{5273A6FC-4205-44C0-A457-697DEEFE18F8}" srcOrd="2" destOrd="0" parTransId="{2C3F70BF-BCD0-4A0B-A26A-C6AB4B3FBC6D}" sibTransId="{A66C0089-9B5D-46B0-ACB3-0CEBDD5B7E93}"/>
    <dgm:cxn modelId="{7C85FB71-983F-4EE7-B1C0-13DFF95F7BF5}" type="presOf" srcId="{37AA811B-7394-4401-917B-A1350181911A}" destId="{6CAB4F7E-ACCD-42B2-8FCB-2FACD09AE0E2}" srcOrd="1" destOrd="0" presId="urn:microsoft.com/office/officeart/2009/3/layout/HorizontalOrganizationChart"/>
    <dgm:cxn modelId="{9F0CB856-DC29-47A3-8456-5F05D28D6B6B}" type="presOf" srcId="{5273A6FC-4205-44C0-A457-697DEEFE18F8}" destId="{5D3A0DFC-EE5E-468D-ABC4-05A37C68541D}" srcOrd="1" destOrd="0" presId="urn:microsoft.com/office/officeart/2009/3/layout/HorizontalOrganizationChart"/>
    <dgm:cxn modelId="{8050B625-C2E6-4320-A2AA-CB36E6E70EC8}" srcId="{37AA811B-7394-4401-917B-A1350181911A}" destId="{72980DAD-A6E4-45D7-A146-739AEEFFFFAB}" srcOrd="0" destOrd="0" parTransId="{20A1163F-D82A-44FB-A3EE-90DABB48533D}" sibTransId="{AFE8B155-18AA-4B23-ADA3-E5DC68F06402}"/>
    <dgm:cxn modelId="{0D790011-8980-41A8-8D33-4E1D5689E209}" type="presOf" srcId="{1675A0D3-8CD1-48C8-822E-EA7E09B2ACD7}" destId="{47FD00BF-3983-418C-83CF-45232C9A7238}" srcOrd="0" destOrd="0" presId="urn:microsoft.com/office/officeart/2009/3/layout/HorizontalOrganizationChart"/>
    <dgm:cxn modelId="{B59F45A4-6879-4070-84DB-234D5EF24F02}" type="presOf" srcId="{733DAA0F-1BD8-4765-8A30-1D5D3C88CB49}" destId="{FC6C18C8-FAEB-422D-8C0D-BA137284274B}" srcOrd="1" destOrd="0" presId="urn:microsoft.com/office/officeart/2009/3/layout/HorizontalOrganizationChart"/>
    <dgm:cxn modelId="{2DD10F94-8464-4905-9EEC-172F48DA4129}" srcId="{EF8EAC93-E3DE-4153-BF31-3AE20ACE2F16}" destId="{37AA811B-7394-4401-917B-A1350181911A}" srcOrd="1" destOrd="0" parTransId="{30EDDF74-A491-48EB-890B-A97A8D8A822A}" sibTransId="{85576C2A-AF18-43A4-B95B-744F358061AF}"/>
    <dgm:cxn modelId="{9EEF5BA2-79B7-4491-95A0-A93F22C52132}" type="presOf" srcId="{5273A6FC-4205-44C0-A457-697DEEFE18F8}" destId="{3B84A991-2BE2-4087-AA9F-C43D73804082}" srcOrd="0" destOrd="0" presId="urn:microsoft.com/office/officeart/2009/3/layout/HorizontalOrganizationChart"/>
    <dgm:cxn modelId="{F7AA2B22-AD35-4E41-B2AF-8FB4FB5BFD8E}" srcId="{EF8EAC93-E3DE-4153-BF31-3AE20ACE2F16}" destId="{31089649-BEF4-47F7-A1D4-A821EF71F2CA}" srcOrd="3" destOrd="0" parTransId="{94E93421-2BE0-4C4C-85E5-26F9BB3BAD09}" sibTransId="{362F4448-B4DF-4B4A-B80F-DF07347EF33E}"/>
    <dgm:cxn modelId="{2024ADC7-7FA0-466B-9F96-EAF337116D06}" type="presOf" srcId="{EF8EAC93-E3DE-4153-BF31-3AE20ACE2F16}" destId="{DA9F5A47-13C4-4788-A9FE-697D4B7E2C77}" srcOrd="1" destOrd="0" presId="urn:microsoft.com/office/officeart/2009/3/layout/HorizontalOrganizationChart"/>
    <dgm:cxn modelId="{FF20938F-3C22-4951-A53D-64332A4478A4}" type="presOf" srcId="{20A1163F-D82A-44FB-A3EE-90DABB48533D}" destId="{4CA2C7C8-618B-42E0-AC2D-623801E8DC21}" srcOrd="0" destOrd="0" presId="urn:microsoft.com/office/officeart/2009/3/layout/HorizontalOrganizationChart"/>
    <dgm:cxn modelId="{8D612848-D1D1-4A02-885A-DB4747541A07}" type="presOf" srcId="{94E93421-2BE0-4C4C-85E5-26F9BB3BAD09}" destId="{39192AE1-FD4C-4BC2-92E9-D49AAB262C62}" srcOrd="0" destOrd="0" presId="urn:microsoft.com/office/officeart/2009/3/layout/HorizontalOrganizationChart"/>
    <dgm:cxn modelId="{608AA07E-FB29-404C-87D9-B4D68DB66F0B}" type="presOf" srcId="{31089649-BEF4-47F7-A1D4-A821EF71F2CA}" destId="{28AA8D26-75D2-4D1B-AB64-8E02268F9331}" srcOrd="0" destOrd="0" presId="urn:microsoft.com/office/officeart/2009/3/layout/HorizontalOrganizationChart"/>
    <dgm:cxn modelId="{78EB7C8D-D3BF-488A-BC0C-BD417C0E49B7}" type="presOf" srcId="{37AA811B-7394-4401-917B-A1350181911A}" destId="{03F5DA83-3F9B-4BC3-8879-49C5CB6DFA7C}" srcOrd="0" destOrd="0" presId="urn:microsoft.com/office/officeart/2009/3/layout/HorizontalOrganizationChart"/>
    <dgm:cxn modelId="{8B8363C9-2222-4035-9B55-522BA1486B15}" srcId="{1675A0D3-8CD1-48C8-822E-EA7E09B2ACD7}" destId="{EF8EAC93-E3DE-4153-BF31-3AE20ACE2F16}" srcOrd="0" destOrd="0" parTransId="{549501D3-3FA9-4A40-97B5-C23F31433D19}" sibTransId="{7FBB128F-DDEB-4DBC-9763-60BC76E3442C}"/>
    <dgm:cxn modelId="{3DAF2638-442D-40C0-B47D-9A0515013BB9}" type="presOf" srcId="{A9554165-5C58-4382-AA30-604B6B97078A}" destId="{3C5D4ECA-ED61-4381-BE66-3D777D84F812}" srcOrd="0" destOrd="0" presId="urn:microsoft.com/office/officeart/2009/3/layout/HorizontalOrganizationChart"/>
    <dgm:cxn modelId="{D8525901-CCD9-49C0-AF2F-66CBD64BC8B7}" type="presOf" srcId="{EF8EAC93-E3DE-4153-BF31-3AE20ACE2F16}" destId="{F4F566D2-9880-4839-8876-543D12AC09D0}" srcOrd="0" destOrd="0" presId="urn:microsoft.com/office/officeart/2009/3/layout/HorizontalOrganizationChart"/>
    <dgm:cxn modelId="{D21AB9DD-981E-449B-9675-597F930B6A98}" srcId="{EF8EAC93-E3DE-4153-BF31-3AE20ACE2F16}" destId="{E7C7828E-5B71-49CA-8BDC-9DBF346AF196}" srcOrd="0" destOrd="0" parTransId="{A9554165-5C58-4382-AA30-604B6B97078A}" sibTransId="{31CD8268-04CC-4337-9E01-F1A722BBA353}"/>
    <dgm:cxn modelId="{6F2470AB-7F78-4EE1-8F79-E3EACE88065A}" type="presOf" srcId="{64A27EDC-F1C2-4DF0-8BA9-AC5D71949A11}" destId="{621B7FBF-4C9D-4335-BE79-ABD837F8ADB4}" srcOrd="1" destOrd="0" presId="urn:microsoft.com/office/officeart/2009/3/layout/HorizontalOrganizationChart"/>
    <dgm:cxn modelId="{E796D2FF-B5F4-492E-AE0E-8C2A16D686C3}" srcId="{31089649-BEF4-47F7-A1D4-A821EF71F2CA}" destId="{733DAA0F-1BD8-4765-8A30-1D5D3C88CB49}" srcOrd="0" destOrd="0" parTransId="{FDB6F3D5-94A5-4168-A835-BBE7C8DFB056}" sibTransId="{1C55E9E6-3B9B-402E-BC76-74903612D000}"/>
    <dgm:cxn modelId="{90DE0B89-365B-4DEC-9F11-180873C21684}" type="presOf" srcId="{733DAA0F-1BD8-4765-8A30-1D5D3C88CB49}" destId="{13B6BABB-7018-4CC1-883D-E36EBF4CA176}" srcOrd="0" destOrd="0" presId="urn:microsoft.com/office/officeart/2009/3/layout/HorizontalOrganizationChart"/>
    <dgm:cxn modelId="{12C88990-7A81-44E3-93E0-42BA6B42219C}" type="presOf" srcId="{FDB6F3D5-94A5-4168-A835-BBE7C8DFB056}" destId="{B62E1822-4A27-4A45-8180-2C8CD0BE61C9}" srcOrd="0" destOrd="0" presId="urn:microsoft.com/office/officeart/2009/3/layout/HorizontalOrganizationChart"/>
    <dgm:cxn modelId="{293B8F77-461A-446C-ACC7-86FE1080DA8C}" type="presOf" srcId="{2C3F70BF-BCD0-4A0B-A26A-C6AB4B3FBC6D}" destId="{13595C13-C415-42D6-9078-6320E9A60C4C}" srcOrd="0" destOrd="0" presId="urn:microsoft.com/office/officeart/2009/3/layout/HorizontalOrganizationChart"/>
    <dgm:cxn modelId="{F1DF80DF-CBA0-4A6F-9A34-88158CD1D8D1}" type="presOf" srcId="{E7C7828E-5B71-49CA-8BDC-9DBF346AF196}" destId="{2C08CAAD-EED7-4AF3-A19D-CE42C6019E5E}" srcOrd="0" destOrd="0" presId="urn:microsoft.com/office/officeart/2009/3/layout/HorizontalOrganizationChart"/>
    <dgm:cxn modelId="{8E1994EF-A3D0-4E8E-B4E6-0C422EEB61F2}" srcId="{E7C7828E-5B71-49CA-8BDC-9DBF346AF196}" destId="{B99B1E87-E383-4BEA-9965-3EBDE9E74792}" srcOrd="0" destOrd="0" parTransId="{2CEDC646-C310-47D0-8461-B452E876D3E6}" sibTransId="{437E2B63-BA8D-4E8C-984E-300E1E870679}"/>
    <dgm:cxn modelId="{CF80C441-92B8-49AF-ACFD-3E00BEEC9183}" type="presOf" srcId="{72980DAD-A6E4-45D7-A146-739AEEFFFFAB}" destId="{915AF050-F37E-4F78-A369-8394FA40C1FC}" srcOrd="1" destOrd="0" presId="urn:microsoft.com/office/officeart/2009/3/layout/HorizontalOrganizationChart"/>
    <dgm:cxn modelId="{ED4F96E7-7ABE-4A71-B69B-78B36CA56F5F}" type="presOf" srcId="{B99B1E87-E383-4BEA-9965-3EBDE9E74792}" destId="{C7D91F83-BBD5-4F3E-9381-95CB3BEE6F0D}" srcOrd="1" destOrd="0" presId="urn:microsoft.com/office/officeart/2009/3/layout/HorizontalOrganizationChart"/>
    <dgm:cxn modelId="{3F30F108-79E1-4F3C-A6A6-85C2519AD76B}" type="presOf" srcId="{30EDDF74-A491-48EB-890B-A97A8D8A822A}" destId="{44171128-D9B9-4D39-8629-DFFBC1D374A2}" srcOrd="0" destOrd="0" presId="urn:microsoft.com/office/officeart/2009/3/layout/HorizontalOrganizationChart"/>
    <dgm:cxn modelId="{A98A5A6D-A434-40FB-8B41-E87432911D6C}" type="presOf" srcId="{6D122D24-D9BE-4EB0-9FC5-C4F3E1369BEF}" destId="{D13E23D9-9605-4EDE-9102-D3F2BDE0F552}" srcOrd="0" destOrd="0" presId="urn:microsoft.com/office/officeart/2009/3/layout/HorizontalOrganizationChart"/>
    <dgm:cxn modelId="{A85AABD4-F4B0-465B-958B-78B7A3E1BFBA}" type="presOf" srcId="{E7C7828E-5B71-49CA-8BDC-9DBF346AF196}" destId="{EBFA6E4E-E44C-4982-A9C6-C0027E7D932B}" srcOrd="1" destOrd="0" presId="urn:microsoft.com/office/officeart/2009/3/layout/HorizontalOrganizationChart"/>
    <dgm:cxn modelId="{0578D27B-E0FA-4EB7-BE9A-A54B3D6BA75A}" type="presOf" srcId="{31089649-BEF4-47F7-A1D4-A821EF71F2CA}" destId="{7A15B7AE-36F6-40D2-9715-BDEBF224118D}" srcOrd="1" destOrd="0" presId="urn:microsoft.com/office/officeart/2009/3/layout/HorizontalOrganizationChart"/>
    <dgm:cxn modelId="{9134E654-28B1-4764-ACA9-CDAE6B494D71}" type="presOf" srcId="{B99B1E87-E383-4BEA-9965-3EBDE9E74792}" destId="{14D47B6C-CB75-4831-ADF8-6A98AF877990}" srcOrd="0" destOrd="0" presId="urn:microsoft.com/office/officeart/2009/3/layout/HorizontalOrganizationChart"/>
    <dgm:cxn modelId="{930C3BA5-CD48-4E81-B437-B5636AC4CEA4}" type="presOf" srcId="{72980DAD-A6E4-45D7-A146-739AEEFFFFAB}" destId="{A469F436-6F55-4CFE-A894-14C68746E740}" srcOrd="0" destOrd="0" presId="urn:microsoft.com/office/officeart/2009/3/layout/HorizontalOrganizationChart"/>
    <dgm:cxn modelId="{A4C37A51-10FD-4F7E-A946-C566A397AF41}" type="presParOf" srcId="{47FD00BF-3983-418C-83CF-45232C9A7238}" destId="{4FC9D095-AA5A-494E-9A14-885824DE688A}" srcOrd="0" destOrd="0" presId="urn:microsoft.com/office/officeart/2009/3/layout/HorizontalOrganizationChart"/>
    <dgm:cxn modelId="{E07FE8A5-CAE1-482A-A253-4E3AE4C2F816}" type="presParOf" srcId="{4FC9D095-AA5A-494E-9A14-885824DE688A}" destId="{182151D1-B894-4242-B9A5-894E826A823C}" srcOrd="0" destOrd="0" presId="urn:microsoft.com/office/officeart/2009/3/layout/HorizontalOrganizationChart"/>
    <dgm:cxn modelId="{7D682DE4-E9F1-4C27-B759-E2106DDCB77F}" type="presParOf" srcId="{182151D1-B894-4242-B9A5-894E826A823C}" destId="{F4F566D2-9880-4839-8876-543D12AC09D0}" srcOrd="0" destOrd="0" presId="urn:microsoft.com/office/officeart/2009/3/layout/HorizontalOrganizationChart"/>
    <dgm:cxn modelId="{FEEA8611-F0A7-43BA-B20D-0583C2CE57BF}" type="presParOf" srcId="{182151D1-B894-4242-B9A5-894E826A823C}" destId="{DA9F5A47-13C4-4788-A9FE-697D4B7E2C77}" srcOrd="1" destOrd="0" presId="urn:microsoft.com/office/officeart/2009/3/layout/HorizontalOrganizationChart"/>
    <dgm:cxn modelId="{3BFFF814-D4A8-45EB-876D-BDBFCDE182F7}" type="presParOf" srcId="{4FC9D095-AA5A-494E-9A14-885824DE688A}" destId="{1A34DF64-5AB3-452A-B9C9-603B919EB969}" srcOrd="1" destOrd="0" presId="urn:microsoft.com/office/officeart/2009/3/layout/HorizontalOrganizationChart"/>
    <dgm:cxn modelId="{28F4FDAB-9BE6-4096-A774-FE4C45C000FF}" type="presParOf" srcId="{1A34DF64-5AB3-452A-B9C9-603B919EB969}" destId="{3C5D4ECA-ED61-4381-BE66-3D777D84F812}" srcOrd="0" destOrd="0" presId="urn:microsoft.com/office/officeart/2009/3/layout/HorizontalOrganizationChart"/>
    <dgm:cxn modelId="{74572BAC-ECF1-40CE-9F27-B28FF3D4FAFC}" type="presParOf" srcId="{1A34DF64-5AB3-452A-B9C9-603B919EB969}" destId="{6D7202CE-B7EF-41C5-821A-3EEE3F85ECD6}" srcOrd="1" destOrd="0" presId="urn:microsoft.com/office/officeart/2009/3/layout/HorizontalOrganizationChart"/>
    <dgm:cxn modelId="{B8530089-53EF-4407-BE1E-763B35669532}" type="presParOf" srcId="{6D7202CE-B7EF-41C5-821A-3EEE3F85ECD6}" destId="{54864358-0431-4065-B12D-59D323A5E764}" srcOrd="0" destOrd="0" presId="urn:microsoft.com/office/officeart/2009/3/layout/HorizontalOrganizationChart"/>
    <dgm:cxn modelId="{4E06C98F-8E41-4EAF-BD24-5B295EC2006E}" type="presParOf" srcId="{54864358-0431-4065-B12D-59D323A5E764}" destId="{2C08CAAD-EED7-4AF3-A19D-CE42C6019E5E}" srcOrd="0" destOrd="0" presId="urn:microsoft.com/office/officeart/2009/3/layout/HorizontalOrganizationChart"/>
    <dgm:cxn modelId="{5433B51F-2743-49E8-9021-27E86209446B}" type="presParOf" srcId="{54864358-0431-4065-B12D-59D323A5E764}" destId="{EBFA6E4E-E44C-4982-A9C6-C0027E7D932B}" srcOrd="1" destOrd="0" presId="urn:microsoft.com/office/officeart/2009/3/layout/HorizontalOrganizationChart"/>
    <dgm:cxn modelId="{3C36A553-A1F0-453A-807C-D7C89F421C08}" type="presParOf" srcId="{6D7202CE-B7EF-41C5-821A-3EEE3F85ECD6}" destId="{C0CA9979-3EE5-46DF-8373-84FA647186D2}" srcOrd="1" destOrd="0" presId="urn:microsoft.com/office/officeart/2009/3/layout/HorizontalOrganizationChart"/>
    <dgm:cxn modelId="{47368969-1C17-4FFC-8C2D-086794A4077E}" type="presParOf" srcId="{C0CA9979-3EE5-46DF-8373-84FA647186D2}" destId="{B97128B7-F434-470E-BDEF-B6B9CE437602}" srcOrd="0" destOrd="0" presId="urn:microsoft.com/office/officeart/2009/3/layout/HorizontalOrganizationChart"/>
    <dgm:cxn modelId="{F3821B3D-8805-4355-BF87-A73E091E7169}" type="presParOf" srcId="{C0CA9979-3EE5-46DF-8373-84FA647186D2}" destId="{581B774A-38DE-4C62-ABB0-1FD1FFF87871}" srcOrd="1" destOrd="0" presId="urn:microsoft.com/office/officeart/2009/3/layout/HorizontalOrganizationChart"/>
    <dgm:cxn modelId="{A385DF0E-4C10-43BC-86B2-969E29F3F11E}" type="presParOf" srcId="{581B774A-38DE-4C62-ABB0-1FD1FFF87871}" destId="{9099A4F9-E9F3-4A4F-986C-E336F4133D8B}" srcOrd="0" destOrd="0" presId="urn:microsoft.com/office/officeart/2009/3/layout/HorizontalOrganizationChart"/>
    <dgm:cxn modelId="{981BCF87-62AC-4EBE-80F1-D2F7740A5A2B}" type="presParOf" srcId="{9099A4F9-E9F3-4A4F-986C-E336F4133D8B}" destId="{14D47B6C-CB75-4831-ADF8-6A98AF877990}" srcOrd="0" destOrd="0" presId="urn:microsoft.com/office/officeart/2009/3/layout/HorizontalOrganizationChart"/>
    <dgm:cxn modelId="{FDE25858-809D-4D60-A53E-EBBF829E017F}" type="presParOf" srcId="{9099A4F9-E9F3-4A4F-986C-E336F4133D8B}" destId="{C7D91F83-BBD5-4F3E-9381-95CB3BEE6F0D}" srcOrd="1" destOrd="0" presId="urn:microsoft.com/office/officeart/2009/3/layout/HorizontalOrganizationChart"/>
    <dgm:cxn modelId="{0C301EE4-7FB9-4EB2-A123-92FCEF1A5D1F}" type="presParOf" srcId="{581B774A-38DE-4C62-ABB0-1FD1FFF87871}" destId="{57FF1CB7-1276-4E0B-A619-27B8DD5953D5}" srcOrd="1" destOrd="0" presId="urn:microsoft.com/office/officeart/2009/3/layout/HorizontalOrganizationChart"/>
    <dgm:cxn modelId="{B3D4A0B8-DBB1-49E9-B9BE-06F8986FE1BB}" type="presParOf" srcId="{581B774A-38DE-4C62-ABB0-1FD1FFF87871}" destId="{966C20E4-1296-466A-A0E2-8356753117B1}" srcOrd="2" destOrd="0" presId="urn:microsoft.com/office/officeart/2009/3/layout/HorizontalOrganizationChart"/>
    <dgm:cxn modelId="{3346DE21-1582-4C60-855B-8CD524536CE0}" type="presParOf" srcId="{6D7202CE-B7EF-41C5-821A-3EEE3F85ECD6}" destId="{E8640A7E-A2F5-4635-A282-DBB1A24ACF50}" srcOrd="2" destOrd="0" presId="urn:microsoft.com/office/officeart/2009/3/layout/HorizontalOrganizationChart"/>
    <dgm:cxn modelId="{28FF4E84-7A0B-496E-84C3-1D6063AD3B22}" type="presParOf" srcId="{1A34DF64-5AB3-452A-B9C9-603B919EB969}" destId="{44171128-D9B9-4D39-8629-DFFBC1D374A2}" srcOrd="2" destOrd="0" presId="urn:microsoft.com/office/officeart/2009/3/layout/HorizontalOrganizationChart"/>
    <dgm:cxn modelId="{EF649A6D-09EF-4F13-835E-609183521F39}" type="presParOf" srcId="{1A34DF64-5AB3-452A-B9C9-603B919EB969}" destId="{A6B1F6D3-BD9C-4B35-827D-369EF574D761}" srcOrd="3" destOrd="0" presId="urn:microsoft.com/office/officeart/2009/3/layout/HorizontalOrganizationChart"/>
    <dgm:cxn modelId="{01472D7C-335C-4B00-8FB6-AD47F2A37C64}" type="presParOf" srcId="{A6B1F6D3-BD9C-4B35-827D-369EF574D761}" destId="{6CF0596F-33DF-4272-B071-16F5BE6C3299}" srcOrd="0" destOrd="0" presId="urn:microsoft.com/office/officeart/2009/3/layout/HorizontalOrganizationChart"/>
    <dgm:cxn modelId="{FBB64864-9A59-4E1A-8524-3BA80257759D}" type="presParOf" srcId="{6CF0596F-33DF-4272-B071-16F5BE6C3299}" destId="{03F5DA83-3F9B-4BC3-8879-49C5CB6DFA7C}" srcOrd="0" destOrd="0" presId="urn:microsoft.com/office/officeart/2009/3/layout/HorizontalOrganizationChart"/>
    <dgm:cxn modelId="{AD584C1B-C484-426E-8F42-1AFD70D7A5B7}" type="presParOf" srcId="{6CF0596F-33DF-4272-B071-16F5BE6C3299}" destId="{6CAB4F7E-ACCD-42B2-8FCB-2FACD09AE0E2}" srcOrd="1" destOrd="0" presId="urn:microsoft.com/office/officeart/2009/3/layout/HorizontalOrganizationChart"/>
    <dgm:cxn modelId="{7DA118EE-D705-4E2B-AAAE-62C9D36A6CE8}" type="presParOf" srcId="{A6B1F6D3-BD9C-4B35-827D-369EF574D761}" destId="{EE24695E-6912-4D81-902C-DD7573E69471}" srcOrd="1" destOrd="0" presId="urn:microsoft.com/office/officeart/2009/3/layout/HorizontalOrganizationChart"/>
    <dgm:cxn modelId="{57DD5444-D8AD-4FD2-A6F0-D5619D013D66}" type="presParOf" srcId="{EE24695E-6912-4D81-902C-DD7573E69471}" destId="{4CA2C7C8-618B-42E0-AC2D-623801E8DC21}" srcOrd="0" destOrd="0" presId="urn:microsoft.com/office/officeart/2009/3/layout/HorizontalOrganizationChart"/>
    <dgm:cxn modelId="{5080E6B3-48F7-476E-A219-EBCCB8E1DEB1}" type="presParOf" srcId="{EE24695E-6912-4D81-902C-DD7573E69471}" destId="{6FC9FFEA-F8F5-4F77-98EC-8C09F5CC4FFF}" srcOrd="1" destOrd="0" presId="urn:microsoft.com/office/officeart/2009/3/layout/HorizontalOrganizationChart"/>
    <dgm:cxn modelId="{0D573707-E147-4D65-B683-30118C9BAB96}" type="presParOf" srcId="{6FC9FFEA-F8F5-4F77-98EC-8C09F5CC4FFF}" destId="{0DCC2930-2BBA-4431-9A3D-4B1E06FC5109}" srcOrd="0" destOrd="0" presId="urn:microsoft.com/office/officeart/2009/3/layout/HorizontalOrganizationChart"/>
    <dgm:cxn modelId="{1CA93CFA-7521-4EF7-BE75-4B45F0CCAEF5}" type="presParOf" srcId="{0DCC2930-2BBA-4431-9A3D-4B1E06FC5109}" destId="{A469F436-6F55-4CFE-A894-14C68746E740}" srcOrd="0" destOrd="0" presId="urn:microsoft.com/office/officeart/2009/3/layout/HorizontalOrganizationChart"/>
    <dgm:cxn modelId="{21FD65FD-123A-4681-A9E1-A72A3138FA77}" type="presParOf" srcId="{0DCC2930-2BBA-4431-9A3D-4B1E06FC5109}" destId="{915AF050-F37E-4F78-A369-8394FA40C1FC}" srcOrd="1" destOrd="0" presId="urn:microsoft.com/office/officeart/2009/3/layout/HorizontalOrganizationChart"/>
    <dgm:cxn modelId="{D26A5ECE-BD8A-43D9-A069-7BB6993F6289}" type="presParOf" srcId="{6FC9FFEA-F8F5-4F77-98EC-8C09F5CC4FFF}" destId="{BCA806F7-20C4-41E4-9FA2-89D6188ED92B}" srcOrd="1" destOrd="0" presId="urn:microsoft.com/office/officeart/2009/3/layout/HorizontalOrganizationChart"/>
    <dgm:cxn modelId="{D82D4CE3-2B6E-434E-A4E5-967442467CF7}" type="presParOf" srcId="{6FC9FFEA-F8F5-4F77-98EC-8C09F5CC4FFF}" destId="{DDC94C95-4711-4B7C-ACE0-95D6F40A6FF9}" srcOrd="2" destOrd="0" presId="urn:microsoft.com/office/officeart/2009/3/layout/HorizontalOrganizationChart"/>
    <dgm:cxn modelId="{B2EF845B-3FD5-4DFA-BCF9-D2B3369250C4}" type="presParOf" srcId="{A6B1F6D3-BD9C-4B35-827D-369EF574D761}" destId="{6502E964-EA20-4D15-9E27-3B3654AEBDF1}" srcOrd="2" destOrd="0" presId="urn:microsoft.com/office/officeart/2009/3/layout/HorizontalOrganizationChart"/>
    <dgm:cxn modelId="{7D61362F-566E-4866-8151-BA4CA322A1A3}" type="presParOf" srcId="{1A34DF64-5AB3-452A-B9C9-603B919EB969}" destId="{13595C13-C415-42D6-9078-6320E9A60C4C}" srcOrd="4" destOrd="0" presId="urn:microsoft.com/office/officeart/2009/3/layout/HorizontalOrganizationChart"/>
    <dgm:cxn modelId="{FF9FE788-204A-4C96-8CB2-23D9D9C7FC1F}" type="presParOf" srcId="{1A34DF64-5AB3-452A-B9C9-603B919EB969}" destId="{83C0F887-39CD-413E-AACF-C72CBE869040}" srcOrd="5" destOrd="0" presId="urn:microsoft.com/office/officeart/2009/3/layout/HorizontalOrganizationChart"/>
    <dgm:cxn modelId="{10B46AAF-654F-4AEF-826A-914308A38364}" type="presParOf" srcId="{83C0F887-39CD-413E-AACF-C72CBE869040}" destId="{4D72FF72-2DA3-4832-A544-4A47C9A42577}" srcOrd="0" destOrd="0" presId="urn:microsoft.com/office/officeart/2009/3/layout/HorizontalOrganizationChart"/>
    <dgm:cxn modelId="{340E63C6-A9A3-45D7-A251-13561605D156}" type="presParOf" srcId="{4D72FF72-2DA3-4832-A544-4A47C9A42577}" destId="{3B84A991-2BE2-4087-AA9F-C43D73804082}" srcOrd="0" destOrd="0" presId="urn:microsoft.com/office/officeart/2009/3/layout/HorizontalOrganizationChart"/>
    <dgm:cxn modelId="{0437200B-77C8-4F9B-8F8D-D987235EA725}" type="presParOf" srcId="{4D72FF72-2DA3-4832-A544-4A47C9A42577}" destId="{5D3A0DFC-EE5E-468D-ABC4-05A37C68541D}" srcOrd="1" destOrd="0" presId="urn:microsoft.com/office/officeart/2009/3/layout/HorizontalOrganizationChart"/>
    <dgm:cxn modelId="{DEA83C7E-ECC5-4815-9562-17E53C675D2C}" type="presParOf" srcId="{83C0F887-39CD-413E-AACF-C72CBE869040}" destId="{6BB56916-0557-4EE9-A784-2018B4DDC33B}" srcOrd="1" destOrd="0" presId="urn:microsoft.com/office/officeart/2009/3/layout/HorizontalOrganizationChart"/>
    <dgm:cxn modelId="{6FABBAD1-3BC8-42B8-860B-0A670ADBD745}" type="presParOf" srcId="{6BB56916-0557-4EE9-A784-2018B4DDC33B}" destId="{D13E23D9-9605-4EDE-9102-D3F2BDE0F552}" srcOrd="0" destOrd="0" presId="urn:microsoft.com/office/officeart/2009/3/layout/HorizontalOrganizationChart"/>
    <dgm:cxn modelId="{AB7DF22B-589A-45F5-BC46-C4DFB8CBD24C}" type="presParOf" srcId="{6BB56916-0557-4EE9-A784-2018B4DDC33B}" destId="{59F007FA-F816-4397-8062-522CC7A2CC8E}" srcOrd="1" destOrd="0" presId="urn:microsoft.com/office/officeart/2009/3/layout/HorizontalOrganizationChart"/>
    <dgm:cxn modelId="{3298E296-AB16-488A-AE4D-699820C3DDD6}" type="presParOf" srcId="{59F007FA-F816-4397-8062-522CC7A2CC8E}" destId="{BE05C0EE-7F30-411D-9AF8-A7BF2C015FB2}" srcOrd="0" destOrd="0" presId="urn:microsoft.com/office/officeart/2009/3/layout/HorizontalOrganizationChart"/>
    <dgm:cxn modelId="{E0BDB3E1-2D9B-4679-AC0C-37BB3F366FC9}" type="presParOf" srcId="{BE05C0EE-7F30-411D-9AF8-A7BF2C015FB2}" destId="{7F3AD985-62C4-4B34-833E-79244DDB70D5}" srcOrd="0" destOrd="0" presId="urn:microsoft.com/office/officeart/2009/3/layout/HorizontalOrganizationChart"/>
    <dgm:cxn modelId="{83296AF6-342F-414F-A42D-BF8C18795C03}" type="presParOf" srcId="{BE05C0EE-7F30-411D-9AF8-A7BF2C015FB2}" destId="{621B7FBF-4C9D-4335-BE79-ABD837F8ADB4}" srcOrd="1" destOrd="0" presId="urn:microsoft.com/office/officeart/2009/3/layout/HorizontalOrganizationChart"/>
    <dgm:cxn modelId="{7EAF9303-E33C-46A6-AB1F-BFA18D518083}" type="presParOf" srcId="{59F007FA-F816-4397-8062-522CC7A2CC8E}" destId="{B2D28320-072A-450C-8823-B95605F013CC}" srcOrd="1" destOrd="0" presId="urn:microsoft.com/office/officeart/2009/3/layout/HorizontalOrganizationChart"/>
    <dgm:cxn modelId="{8E8196AF-4B65-47F4-B699-0D2C5C460A93}" type="presParOf" srcId="{59F007FA-F816-4397-8062-522CC7A2CC8E}" destId="{F9E12879-4C67-4331-B887-B3BA6BCDC6E7}" srcOrd="2" destOrd="0" presId="urn:microsoft.com/office/officeart/2009/3/layout/HorizontalOrganizationChart"/>
    <dgm:cxn modelId="{0E8E4C02-0B37-4731-A1CE-E27D3895EA1A}" type="presParOf" srcId="{83C0F887-39CD-413E-AACF-C72CBE869040}" destId="{6377487D-2AA1-409D-9641-75691DE75E8D}" srcOrd="2" destOrd="0" presId="urn:microsoft.com/office/officeart/2009/3/layout/HorizontalOrganizationChart"/>
    <dgm:cxn modelId="{1C20818C-CB00-4996-87B7-15A4D4682408}" type="presParOf" srcId="{1A34DF64-5AB3-452A-B9C9-603B919EB969}" destId="{39192AE1-FD4C-4BC2-92E9-D49AAB262C62}" srcOrd="6" destOrd="0" presId="urn:microsoft.com/office/officeart/2009/3/layout/HorizontalOrganizationChart"/>
    <dgm:cxn modelId="{1089667B-9A15-485E-BEFE-692C24BE0DCA}" type="presParOf" srcId="{1A34DF64-5AB3-452A-B9C9-603B919EB969}" destId="{3ED5655F-BA4D-4B51-8BEA-1CDE43762916}" srcOrd="7" destOrd="0" presId="urn:microsoft.com/office/officeart/2009/3/layout/HorizontalOrganizationChart"/>
    <dgm:cxn modelId="{69E4D453-FE94-4E88-84F3-08747A7E1147}" type="presParOf" srcId="{3ED5655F-BA4D-4B51-8BEA-1CDE43762916}" destId="{00F0B2F8-BFDF-482C-AD85-6C555AD9BB3B}" srcOrd="0" destOrd="0" presId="urn:microsoft.com/office/officeart/2009/3/layout/HorizontalOrganizationChart"/>
    <dgm:cxn modelId="{31E04A18-1D40-4B8E-BC60-93000059F459}" type="presParOf" srcId="{00F0B2F8-BFDF-482C-AD85-6C555AD9BB3B}" destId="{28AA8D26-75D2-4D1B-AB64-8E02268F9331}" srcOrd="0" destOrd="0" presId="urn:microsoft.com/office/officeart/2009/3/layout/HorizontalOrganizationChart"/>
    <dgm:cxn modelId="{49318D67-A783-416F-994E-8BA2027A75BD}" type="presParOf" srcId="{00F0B2F8-BFDF-482C-AD85-6C555AD9BB3B}" destId="{7A15B7AE-36F6-40D2-9715-BDEBF224118D}" srcOrd="1" destOrd="0" presId="urn:microsoft.com/office/officeart/2009/3/layout/HorizontalOrganizationChart"/>
    <dgm:cxn modelId="{4D744F51-25DC-477C-80FC-969B1E2CC1D1}" type="presParOf" srcId="{3ED5655F-BA4D-4B51-8BEA-1CDE43762916}" destId="{376EB5DE-8109-4B53-8D85-145132A53568}" srcOrd="1" destOrd="0" presId="urn:microsoft.com/office/officeart/2009/3/layout/HorizontalOrganizationChart"/>
    <dgm:cxn modelId="{16FA7DDD-5155-48ED-83BD-E277A0C0DA8C}" type="presParOf" srcId="{376EB5DE-8109-4B53-8D85-145132A53568}" destId="{B62E1822-4A27-4A45-8180-2C8CD0BE61C9}" srcOrd="0" destOrd="0" presId="urn:microsoft.com/office/officeart/2009/3/layout/HorizontalOrganizationChart"/>
    <dgm:cxn modelId="{140C7E8B-1A22-4AB7-B6B2-66830D5D30C9}" type="presParOf" srcId="{376EB5DE-8109-4B53-8D85-145132A53568}" destId="{E6B3C212-BA89-4AEC-A89A-589543B981FF}" srcOrd="1" destOrd="0" presId="urn:microsoft.com/office/officeart/2009/3/layout/HorizontalOrganizationChart"/>
    <dgm:cxn modelId="{218C7926-E85D-45E0-87A2-BE35B8161AA7}" type="presParOf" srcId="{E6B3C212-BA89-4AEC-A89A-589543B981FF}" destId="{5747F5CB-9D75-4090-8D3B-80EF8C3AA62E}" srcOrd="0" destOrd="0" presId="urn:microsoft.com/office/officeart/2009/3/layout/HorizontalOrganizationChart"/>
    <dgm:cxn modelId="{AFF0C977-4135-4B64-BE97-7DE902FBCD54}" type="presParOf" srcId="{5747F5CB-9D75-4090-8D3B-80EF8C3AA62E}" destId="{13B6BABB-7018-4CC1-883D-E36EBF4CA176}" srcOrd="0" destOrd="0" presId="urn:microsoft.com/office/officeart/2009/3/layout/HorizontalOrganizationChart"/>
    <dgm:cxn modelId="{C45E9305-115D-4710-BBA4-7D080D215C87}" type="presParOf" srcId="{5747F5CB-9D75-4090-8D3B-80EF8C3AA62E}" destId="{FC6C18C8-FAEB-422D-8C0D-BA137284274B}" srcOrd="1" destOrd="0" presId="urn:microsoft.com/office/officeart/2009/3/layout/HorizontalOrganizationChart"/>
    <dgm:cxn modelId="{D9B181BC-D59E-4D9C-8693-82242637308C}" type="presParOf" srcId="{E6B3C212-BA89-4AEC-A89A-589543B981FF}" destId="{8DEF043B-47A2-44F3-A0B7-4B89C025A382}" srcOrd="1" destOrd="0" presId="urn:microsoft.com/office/officeart/2009/3/layout/HorizontalOrganizationChart"/>
    <dgm:cxn modelId="{A6ADE70A-C812-409B-9ACC-D2FD17397002}" type="presParOf" srcId="{E6B3C212-BA89-4AEC-A89A-589543B981FF}" destId="{39A6AD26-48AD-4CB1-8BBA-A4A494251005}" srcOrd="2" destOrd="0" presId="urn:microsoft.com/office/officeart/2009/3/layout/HorizontalOrganizationChart"/>
    <dgm:cxn modelId="{DB607A97-E121-4FA7-A381-1A6B0641684B}" type="presParOf" srcId="{3ED5655F-BA4D-4B51-8BEA-1CDE43762916}" destId="{29940AC0-101F-423C-A3CD-76AF164243C8}" srcOrd="2" destOrd="0" presId="urn:microsoft.com/office/officeart/2009/3/layout/HorizontalOrganizationChart"/>
    <dgm:cxn modelId="{FDFB10BD-EBC9-4AC4-B4E6-9165013F428E}" type="presParOf" srcId="{4FC9D095-AA5A-494E-9A14-885824DE688A}" destId="{F47B617D-F99D-49F1-8999-E2EB619D0A90}"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B623-A92D-4165-8B84-BB51280FB106}">
      <dsp:nvSpPr>
        <dsp:cNvPr id="0" name=""/>
        <dsp:cNvSpPr/>
      </dsp:nvSpPr>
      <dsp:spPr>
        <a:xfrm>
          <a:off x="4988398" y="1600414"/>
          <a:ext cx="4138427" cy="492378"/>
        </a:xfrm>
        <a:custGeom>
          <a:avLst/>
          <a:gdLst/>
          <a:ahLst/>
          <a:cxnLst/>
          <a:rect l="0" t="0" r="0" b="0"/>
          <a:pathLst>
            <a:path>
              <a:moveTo>
                <a:pt x="0" y="0"/>
              </a:moveTo>
              <a:lnTo>
                <a:pt x="0" y="335541"/>
              </a:lnTo>
              <a:lnTo>
                <a:pt x="4138427" y="335541"/>
              </a:lnTo>
              <a:lnTo>
                <a:pt x="4138427" y="492378"/>
              </a:lnTo>
            </a:path>
          </a:pathLst>
        </a:custGeom>
        <a:noFill/>
        <a:ln w="12700" cap="flat" cmpd="sng" algn="ctr">
          <a:solidFill>
            <a:srgbClr val="A5AB81"/>
          </a:solidFill>
          <a:prstDash val="solid"/>
          <a:miter lim="800000"/>
        </a:ln>
        <a:effectLst/>
      </dsp:spPr>
      <dsp:style>
        <a:lnRef idx="2">
          <a:scrgbClr r="0" g="0" b="0"/>
        </a:lnRef>
        <a:fillRef idx="0">
          <a:scrgbClr r="0" g="0" b="0"/>
        </a:fillRef>
        <a:effectRef idx="0">
          <a:scrgbClr r="0" g="0" b="0"/>
        </a:effectRef>
        <a:fontRef idx="minor"/>
      </dsp:style>
    </dsp:sp>
    <dsp:sp modelId="{1CC88344-A3C3-4084-96A8-4319355D9DBB}">
      <dsp:nvSpPr>
        <dsp:cNvPr id="0" name=""/>
        <dsp:cNvSpPr/>
      </dsp:nvSpPr>
      <dsp:spPr>
        <a:xfrm>
          <a:off x="4988398" y="1600414"/>
          <a:ext cx="2069213" cy="492378"/>
        </a:xfrm>
        <a:custGeom>
          <a:avLst/>
          <a:gdLst/>
          <a:ahLst/>
          <a:cxnLst/>
          <a:rect l="0" t="0" r="0" b="0"/>
          <a:pathLst>
            <a:path>
              <a:moveTo>
                <a:pt x="0" y="0"/>
              </a:moveTo>
              <a:lnTo>
                <a:pt x="0" y="335541"/>
              </a:lnTo>
              <a:lnTo>
                <a:pt x="2069213" y="335541"/>
              </a:lnTo>
              <a:lnTo>
                <a:pt x="2069213" y="492378"/>
              </a:lnTo>
            </a:path>
          </a:pathLst>
        </a:custGeom>
        <a:noFill/>
        <a:ln w="12700" cap="flat" cmpd="sng" algn="ctr">
          <a:solidFill>
            <a:srgbClr val="A5AB8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0F93BA8-8922-424C-9615-C83481FBD27C}">
      <dsp:nvSpPr>
        <dsp:cNvPr id="0" name=""/>
        <dsp:cNvSpPr/>
      </dsp:nvSpPr>
      <dsp:spPr>
        <a:xfrm>
          <a:off x="4942678" y="1600414"/>
          <a:ext cx="91440" cy="492378"/>
        </a:xfrm>
        <a:custGeom>
          <a:avLst/>
          <a:gdLst/>
          <a:ahLst/>
          <a:cxnLst/>
          <a:rect l="0" t="0" r="0" b="0"/>
          <a:pathLst>
            <a:path>
              <a:moveTo>
                <a:pt x="45720" y="0"/>
              </a:moveTo>
              <a:lnTo>
                <a:pt x="45720" y="492378"/>
              </a:lnTo>
            </a:path>
          </a:pathLst>
        </a:custGeom>
        <a:noFill/>
        <a:ln w="12700" cap="flat" cmpd="sng" algn="ctr">
          <a:solidFill>
            <a:srgbClr val="A5AB8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D273923-18C6-484E-84AF-13FE4376C590}">
      <dsp:nvSpPr>
        <dsp:cNvPr id="0" name=""/>
        <dsp:cNvSpPr/>
      </dsp:nvSpPr>
      <dsp:spPr>
        <a:xfrm>
          <a:off x="2919184" y="1600414"/>
          <a:ext cx="2069213" cy="492378"/>
        </a:xfrm>
        <a:custGeom>
          <a:avLst/>
          <a:gdLst/>
          <a:ahLst/>
          <a:cxnLst/>
          <a:rect l="0" t="0" r="0" b="0"/>
          <a:pathLst>
            <a:path>
              <a:moveTo>
                <a:pt x="2069213" y="0"/>
              </a:moveTo>
              <a:lnTo>
                <a:pt x="2069213" y="335541"/>
              </a:lnTo>
              <a:lnTo>
                <a:pt x="0" y="335541"/>
              </a:lnTo>
              <a:lnTo>
                <a:pt x="0" y="492378"/>
              </a:lnTo>
            </a:path>
          </a:pathLst>
        </a:custGeom>
        <a:noFill/>
        <a:ln w="12700" cap="flat" cmpd="sng" algn="ctr">
          <a:solidFill>
            <a:srgbClr val="A5AB8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D9B60B99-2999-4526-9F66-B3DBDA1AA5D9}">
      <dsp:nvSpPr>
        <dsp:cNvPr id="0" name=""/>
        <dsp:cNvSpPr/>
      </dsp:nvSpPr>
      <dsp:spPr>
        <a:xfrm>
          <a:off x="849970" y="1600414"/>
          <a:ext cx="4138427" cy="492378"/>
        </a:xfrm>
        <a:custGeom>
          <a:avLst/>
          <a:gdLst/>
          <a:ahLst/>
          <a:cxnLst/>
          <a:rect l="0" t="0" r="0" b="0"/>
          <a:pathLst>
            <a:path>
              <a:moveTo>
                <a:pt x="4138427" y="0"/>
              </a:moveTo>
              <a:lnTo>
                <a:pt x="4138427" y="335541"/>
              </a:lnTo>
              <a:lnTo>
                <a:pt x="0" y="335541"/>
              </a:lnTo>
              <a:lnTo>
                <a:pt x="0" y="492378"/>
              </a:lnTo>
            </a:path>
          </a:pathLst>
        </a:custGeom>
        <a:noFill/>
        <a:ln w="12700" cap="flat" cmpd="sng" algn="ctr">
          <a:solidFill>
            <a:srgbClr val="A5AB8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F0119F1-5EC0-429E-A536-C0029F71148E}">
      <dsp:nvSpPr>
        <dsp:cNvPr id="0" name=""/>
        <dsp:cNvSpPr/>
      </dsp:nvSpPr>
      <dsp:spPr>
        <a:xfrm>
          <a:off x="4141902" y="525363"/>
          <a:ext cx="1692993" cy="1075050"/>
        </a:xfrm>
        <a:prstGeom prst="roundRect">
          <a:avLst>
            <a:gd name="adj" fmla="val 10000"/>
          </a:avLst>
        </a:prstGeom>
        <a:solidFill>
          <a:srgbClr val="94B6D2">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33E2C0-6ADD-4093-AE48-D94F216B6529}">
      <dsp:nvSpPr>
        <dsp:cNvPr id="0" name=""/>
        <dsp:cNvSpPr/>
      </dsp:nvSpPr>
      <dsp:spPr>
        <a:xfrm>
          <a:off x="4330012" y="704068"/>
          <a:ext cx="1692993" cy="1075050"/>
        </a:xfrm>
        <a:prstGeom prst="roundRect">
          <a:avLst>
            <a:gd name="adj" fmla="val 10000"/>
          </a:avLst>
        </a:prstGeom>
        <a:solidFill>
          <a:sysClr val="window" lastClr="FFFFFF">
            <a:alpha val="90000"/>
            <a:hueOff val="0"/>
            <a:satOff val="0"/>
            <a:lumOff val="0"/>
            <a:alphaOff val="0"/>
          </a:sysClr>
        </a:solidFill>
        <a:ln w="12700" cap="flat" cmpd="sng" algn="ctr">
          <a:solidFill>
            <a:srgbClr val="94B6D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ysClr val="windowText" lastClr="000000">
                  <a:hueOff val="0"/>
                  <a:satOff val="0"/>
                  <a:lumOff val="0"/>
                  <a:alphaOff val="0"/>
                </a:sysClr>
              </a:solidFill>
              <a:latin typeface="+mn-ea"/>
              <a:ea typeface="+mn-ea"/>
              <a:cs typeface="+mn-cs"/>
            </a:rPr>
            <a:t>常见错误</a:t>
          </a:r>
          <a:endParaRPr lang="zh-CN" altLang="en-US" sz="2000" kern="1200" dirty="0">
            <a:solidFill>
              <a:sysClr val="windowText" lastClr="000000">
                <a:hueOff val="0"/>
                <a:satOff val="0"/>
                <a:lumOff val="0"/>
                <a:alphaOff val="0"/>
              </a:sysClr>
            </a:solidFill>
            <a:latin typeface="+mn-ea"/>
            <a:ea typeface="+mn-ea"/>
            <a:cs typeface="+mn-cs"/>
          </a:endParaRPr>
        </a:p>
      </dsp:txBody>
      <dsp:txXfrm>
        <a:off x="4361499" y="735555"/>
        <a:ext cx="1630019" cy="1012076"/>
      </dsp:txXfrm>
    </dsp:sp>
    <dsp:sp modelId="{41EA6478-5A96-4C6D-BA4E-DDA47909F8F5}">
      <dsp:nvSpPr>
        <dsp:cNvPr id="0" name=""/>
        <dsp:cNvSpPr/>
      </dsp:nvSpPr>
      <dsp:spPr>
        <a:xfrm>
          <a:off x="3474" y="2092793"/>
          <a:ext cx="1692993" cy="1075050"/>
        </a:xfrm>
        <a:prstGeom prst="roundRect">
          <a:avLst>
            <a:gd name="adj" fmla="val 10000"/>
          </a:avLst>
        </a:prstGeom>
        <a:solidFill>
          <a:srgbClr val="A5AB81">
            <a:hueOff val="0"/>
            <a:satOff val="0"/>
            <a:lumOff val="0"/>
            <a:alphaOff val="0"/>
          </a:srgbClr>
        </a:solidFill>
        <a:ln w="12700" cap="flat" cmpd="sng" algn="ctr">
          <a:solidFill>
            <a:sysClr val="window" lastClr="FFFFFF">
              <a:shade val="80000"/>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9B565D-0C2C-47CC-A31C-2F0D6F41401B}">
      <dsp:nvSpPr>
        <dsp:cNvPr id="0" name=""/>
        <dsp:cNvSpPr/>
      </dsp:nvSpPr>
      <dsp:spPr>
        <a:xfrm>
          <a:off x="191584" y="2271498"/>
          <a:ext cx="1692993" cy="1075050"/>
        </a:xfrm>
        <a:prstGeom prst="roundRect">
          <a:avLst>
            <a:gd name="adj" fmla="val 10000"/>
          </a:avLst>
        </a:prstGeom>
        <a:solidFill>
          <a:sysClr val="window" lastClr="FFFFFF">
            <a:alpha val="90000"/>
            <a:hueOff val="0"/>
            <a:satOff val="0"/>
            <a:lumOff val="0"/>
            <a:alphaOff val="0"/>
          </a:sysClr>
        </a:solidFill>
        <a:ln w="12700" cap="flat" cmpd="sng" algn="ctr">
          <a:solidFill>
            <a:srgbClr val="A5AB81">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t>没有题注</a:t>
          </a:r>
          <a:endParaRPr lang="zh-CN" altLang="en-US" sz="1800" kern="1200" dirty="0">
            <a:solidFill>
              <a:sysClr val="windowText" lastClr="000000">
                <a:hueOff val="0"/>
                <a:satOff val="0"/>
                <a:lumOff val="0"/>
                <a:alphaOff val="0"/>
              </a:sysClr>
            </a:solidFill>
            <a:latin typeface="等线" panose="020F0502020204030204"/>
            <a:ea typeface="等线" panose="02010600030101010101" pitchFamily="2" charset="-122"/>
            <a:cs typeface="+mn-cs"/>
          </a:endParaRPr>
        </a:p>
      </dsp:txBody>
      <dsp:txXfrm>
        <a:off x="223071" y="2302985"/>
        <a:ext cx="1630019" cy="1012076"/>
      </dsp:txXfrm>
    </dsp:sp>
    <dsp:sp modelId="{41EC9496-91C3-4595-81B9-CB67AACEED1B}">
      <dsp:nvSpPr>
        <dsp:cNvPr id="0" name=""/>
        <dsp:cNvSpPr/>
      </dsp:nvSpPr>
      <dsp:spPr>
        <a:xfrm>
          <a:off x="2072688" y="2092793"/>
          <a:ext cx="1692993" cy="1075050"/>
        </a:xfrm>
        <a:prstGeom prst="roundRect">
          <a:avLst>
            <a:gd name="adj" fmla="val 10000"/>
          </a:avLst>
        </a:prstGeom>
        <a:solidFill>
          <a:srgbClr val="A5AB81">
            <a:hueOff val="0"/>
            <a:satOff val="0"/>
            <a:lumOff val="0"/>
            <a:alphaOff val="0"/>
          </a:srgbClr>
        </a:solidFill>
        <a:ln w="12700" cap="flat" cmpd="sng" algn="ctr">
          <a:solidFill>
            <a:sysClr val="window" lastClr="FFFFFF">
              <a:shade val="80000"/>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D359A9-597D-47DA-A5D4-4984EB58C40C}">
      <dsp:nvSpPr>
        <dsp:cNvPr id="0" name=""/>
        <dsp:cNvSpPr/>
      </dsp:nvSpPr>
      <dsp:spPr>
        <a:xfrm>
          <a:off x="2260798" y="2271498"/>
          <a:ext cx="1692993" cy="1075050"/>
        </a:xfrm>
        <a:prstGeom prst="roundRect">
          <a:avLst>
            <a:gd name="adj" fmla="val 10000"/>
          </a:avLst>
        </a:prstGeom>
        <a:solidFill>
          <a:sysClr val="window" lastClr="FFFFFF">
            <a:alpha val="90000"/>
            <a:hueOff val="0"/>
            <a:satOff val="0"/>
            <a:lumOff val="0"/>
            <a:alphaOff val="0"/>
          </a:sysClr>
        </a:solidFill>
        <a:ln w="12700" cap="flat" cmpd="sng" algn="ctr">
          <a:solidFill>
            <a:srgbClr val="A5AB81">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smtClean="0"/>
            <a:t>编号手动输入</a:t>
          </a:r>
          <a:endParaRPr lang="zh-CN" altLang="en-US" sz="1800" kern="1200" dirty="0">
            <a:solidFill>
              <a:sysClr val="windowText" lastClr="000000">
                <a:hueOff val="0"/>
                <a:satOff val="0"/>
                <a:lumOff val="0"/>
                <a:alphaOff val="0"/>
              </a:sysClr>
            </a:solidFill>
            <a:latin typeface="等线" panose="020F0502020204030204"/>
            <a:ea typeface="等线" panose="02010600030101010101" pitchFamily="2" charset="-122"/>
            <a:cs typeface="+mn-cs"/>
          </a:endParaRPr>
        </a:p>
      </dsp:txBody>
      <dsp:txXfrm>
        <a:off x="2292285" y="2302985"/>
        <a:ext cx="1630019" cy="1012076"/>
      </dsp:txXfrm>
    </dsp:sp>
    <dsp:sp modelId="{8E5F2067-B0D3-4A99-9C4B-4FB341F6DEF5}">
      <dsp:nvSpPr>
        <dsp:cNvPr id="0" name=""/>
        <dsp:cNvSpPr/>
      </dsp:nvSpPr>
      <dsp:spPr>
        <a:xfrm>
          <a:off x="4141902" y="2092793"/>
          <a:ext cx="1692993" cy="1075050"/>
        </a:xfrm>
        <a:prstGeom prst="roundRect">
          <a:avLst>
            <a:gd name="adj" fmla="val 10000"/>
          </a:avLst>
        </a:prstGeom>
        <a:solidFill>
          <a:srgbClr val="A5AB81">
            <a:hueOff val="0"/>
            <a:satOff val="0"/>
            <a:lumOff val="0"/>
            <a:alphaOff val="0"/>
          </a:srgbClr>
        </a:solidFill>
        <a:ln w="12700" cap="flat" cmpd="sng" algn="ctr">
          <a:solidFill>
            <a:sysClr val="window" lastClr="FFFFFF">
              <a:shade val="80000"/>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9B63B1-331E-413A-B12A-6D6BC30486A0}">
      <dsp:nvSpPr>
        <dsp:cNvPr id="0" name=""/>
        <dsp:cNvSpPr/>
      </dsp:nvSpPr>
      <dsp:spPr>
        <a:xfrm>
          <a:off x="4330012" y="2271498"/>
          <a:ext cx="1692993" cy="1075050"/>
        </a:xfrm>
        <a:prstGeom prst="roundRect">
          <a:avLst>
            <a:gd name="adj" fmla="val 10000"/>
          </a:avLst>
        </a:prstGeom>
        <a:solidFill>
          <a:sysClr val="window" lastClr="FFFFFF">
            <a:alpha val="90000"/>
            <a:hueOff val="0"/>
            <a:satOff val="0"/>
            <a:lumOff val="0"/>
            <a:alphaOff val="0"/>
          </a:sysClr>
        </a:solidFill>
        <a:ln w="12700" cap="flat" cmpd="sng" algn="ctr">
          <a:solidFill>
            <a:srgbClr val="A5AB81">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t>编号与说明之间无空格</a:t>
          </a:r>
          <a:endParaRPr lang="zh-CN" altLang="en-US" sz="1800" kern="1200" dirty="0">
            <a:solidFill>
              <a:sysClr val="windowText" lastClr="000000">
                <a:hueOff val="0"/>
                <a:satOff val="0"/>
                <a:lumOff val="0"/>
                <a:alphaOff val="0"/>
              </a:sysClr>
            </a:solidFill>
            <a:latin typeface="等线" panose="020F0502020204030204"/>
            <a:ea typeface="等线" panose="02010600030101010101" pitchFamily="2" charset="-122"/>
            <a:cs typeface="+mn-cs"/>
          </a:endParaRPr>
        </a:p>
      </dsp:txBody>
      <dsp:txXfrm>
        <a:off x="4361499" y="2302985"/>
        <a:ext cx="1630019" cy="1012076"/>
      </dsp:txXfrm>
    </dsp:sp>
    <dsp:sp modelId="{436BB9A6-2516-4582-AB35-17F3B068D744}">
      <dsp:nvSpPr>
        <dsp:cNvPr id="0" name=""/>
        <dsp:cNvSpPr/>
      </dsp:nvSpPr>
      <dsp:spPr>
        <a:xfrm>
          <a:off x="6211116" y="2092793"/>
          <a:ext cx="1692993" cy="1075050"/>
        </a:xfrm>
        <a:prstGeom prst="roundRect">
          <a:avLst>
            <a:gd name="adj" fmla="val 10000"/>
          </a:avLst>
        </a:prstGeom>
        <a:solidFill>
          <a:srgbClr val="A5AB81">
            <a:hueOff val="0"/>
            <a:satOff val="0"/>
            <a:lumOff val="0"/>
            <a:alphaOff val="0"/>
          </a:srgbClr>
        </a:solidFill>
        <a:ln w="12700" cap="flat" cmpd="sng" algn="ctr">
          <a:solidFill>
            <a:sysClr val="window" lastClr="FFFFFF">
              <a:shade val="80000"/>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1FBF11-AA8C-4C99-B347-6BD7691609F3}">
      <dsp:nvSpPr>
        <dsp:cNvPr id="0" name=""/>
        <dsp:cNvSpPr/>
      </dsp:nvSpPr>
      <dsp:spPr>
        <a:xfrm>
          <a:off x="6399226" y="2271498"/>
          <a:ext cx="1692993" cy="1075050"/>
        </a:xfrm>
        <a:prstGeom prst="roundRect">
          <a:avLst>
            <a:gd name="adj" fmla="val 10000"/>
          </a:avLst>
        </a:prstGeom>
        <a:solidFill>
          <a:sysClr val="window" lastClr="FFFFFF">
            <a:alpha val="90000"/>
            <a:hueOff val="0"/>
            <a:satOff val="0"/>
            <a:lumOff val="0"/>
            <a:alphaOff val="0"/>
          </a:sysClr>
        </a:solidFill>
        <a:ln w="12700" cap="flat" cmpd="sng" algn="ctr">
          <a:solidFill>
            <a:srgbClr val="A5AB81">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t>只有编号没有说明文字</a:t>
          </a:r>
          <a:endParaRPr lang="zh-CN" altLang="en-US" sz="1800" kern="1200" dirty="0">
            <a:solidFill>
              <a:sysClr val="windowText" lastClr="000000">
                <a:hueOff val="0"/>
                <a:satOff val="0"/>
                <a:lumOff val="0"/>
                <a:alphaOff val="0"/>
              </a:sysClr>
            </a:solidFill>
            <a:latin typeface="等线" panose="020F0502020204030204"/>
            <a:ea typeface="等线" panose="02010600030101010101" pitchFamily="2" charset="-122"/>
            <a:cs typeface="+mn-cs"/>
          </a:endParaRPr>
        </a:p>
      </dsp:txBody>
      <dsp:txXfrm>
        <a:off x="6430713" y="2302985"/>
        <a:ext cx="1630019" cy="1012076"/>
      </dsp:txXfrm>
    </dsp:sp>
    <dsp:sp modelId="{A157E876-A0CD-44F1-B868-BEFFFED3C0B3}">
      <dsp:nvSpPr>
        <dsp:cNvPr id="0" name=""/>
        <dsp:cNvSpPr/>
      </dsp:nvSpPr>
      <dsp:spPr>
        <a:xfrm>
          <a:off x="8280330" y="2092793"/>
          <a:ext cx="1692993" cy="1075050"/>
        </a:xfrm>
        <a:prstGeom prst="roundRect">
          <a:avLst>
            <a:gd name="adj" fmla="val 10000"/>
          </a:avLst>
        </a:prstGeom>
        <a:solidFill>
          <a:srgbClr val="A5AB81"/>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E4960C-A17A-4ABC-9ADB-304AA066845D}">
      <dsp:nvSpPr>
        <dsp:cNvPr id="0" name=""/>
        <dsp:cNvSpPr/>
      </dsp:nvSpPr>
      <dsp:spPr>
        <a:xfrm>
          <a:off x="8468440" y="2271498"/>
          <a:ext cx="1692993" cy="1075050"/>
        </a:xfrm>
        <a:prstGeom prst="roundRect">
          <a:avLst>
            <a:gd name="adj" fmla="val 10000"/>
          </a:avLst>
        </a:prstGeom>
        <a:solidFill>
          <a:sysClr val="window" lastClr="FFFFFF">
            <a:alpha val="90000"/>
            <a:hueOff val="0"/>
            <a:satOff val="0"/>
            <a:lumOff val="0"/>
            <a:alphaOff val="0"/>
          </a:sysClr>
        </a:solidFill>
        <a:ln w="12700" cap="flat" cmpd="sng" algn="ctr">
          <a:solidFill>
            <a:srgbClr val="A5AB81">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t>说明文字太长</a:t>
          </a:r>
          <a:endParaRPr lang="zh-CN" altLang="en-US" sz="1800" kern="1200" dirty="0">
            <a:solidFill>
              <a:sysClr val="windowText" lastClr="000000">
                <a:hueOff val="0"/>
                <a:satOff val="0"/>
                <a:lumOff val="0"/>
                <a:alphaOff val="0"/>
              </a:sysClr>
            </a:solidFill>
            <a:latin typeface="等线" panose="020F0502020204030204"/>
            <a:ea typeface="等线" panose="02010600030101010101" pitchFamily="2" charset="-122"/>
            <a:cs typeface="+mn-cs"/>
          </a:endParaRPr>
        </a:p>
      </dsp:txBody>
      <dsp:txXfrm>
        <a:off x="8499927" y="2302985"/>
        <a:ext cx="1630019" cy="10120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2E1822-4A27-4A45-8180-2C8CD0BE61C9}">
      <dsp:nvSpPr>
        <dsp:cNvPr id="0" name=""/>
        <dsp:cNvSpPr/>
      </dsp:nvSpPr>
      <dsp:spPr>
        <a:xfrm>
          <a:off x="2885078" y="2446636"/>
          <a:ext cx="265703" cy="91440"/>
        </a:xfrm>
        <a:custGeom>
          <a:avLst/>
          <a:gdLst/>
          <a:ahLst/>
          <a:cxnLst/>
          <a:rect l="0" t="0" r="0" b="0"/>
          <a:pathLst>
            <a:path>
              <a:moveTo>
                <a:pt x="0" y="45720"/>
              </a:moveTo>
              <a:lnTo>
                <a:pt x="26570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192AE1-FD4C-4BC2-92E9-D49AAB262C62}">
      <dsp:nvSpPr>
        <dsp:cNvPr id="0" name=""/>
        <dsp:cNvSpPr/>
      </dsp:nvSpPr>
      <dsp:spPr>
        <a:xfrm>
          <a:off x="1313453" y="1647608"/>
          <a:ext cx="261937" cy="844748"/>
        </a:xfrm>
        <a:custGeom>
          <a:avLst/>
          <a:gdLst/>
          <a:ahLst/>
          <a:cxnLst/>
          <a:rect l="0" t="0" r="0" b="0"/>
          <a:pathLst>
            <a:path>
              <a:moveTo>
                <a:pt x="0" y="0"/>
              </a:moveTo>
              <a:lnTo>
                <a:pt x="130968" y="0"/>
              </a:lnTo>
              <a:lnTo>
                <a:pt x="130968" y="844748"/>
              </a:lnTo>
              <a:lnTo>
                <a:pt x="261937" y="8447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3E23D9-9605-4EDE-9102-D3F2BDE0F552}">
      <dsp:nvSpPr>
        <dsp:cNvPr id="0" name=""/>
        <dsp:cNvSpPr/>
      </dsp:nvSpPr>
      <dsp:spPr>
        <a:xfrm>
          <a:off x="2885078" y="1883471"/>
          <a:ext cx="265703" cy="91440"/>
        </a:xfrm>
        <a:custGeom>
          <a:avLst/>
          <a:gdLst/>
          <a:ahLst/>
          <a:cxnLst/>
          <a:rect l="0" t="0" r="0" b="0"/>
          <a:pathLst>
            <a:path>
              <a:moveTo>
                <a:pt x="0" y="45720"/>
              </a:moveTo>
              <a:lnTo>
                <a:pt x="26570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595C13-C415-42D6-9078-6320E9A60C4C}">
      <dsp:nvSpPr>
        <dsp:cNvPr id="0" name=""/>
        <dsp:cNvSpPr/>
      </dsp:nvSpPr>
      <dsp:spPr>
        <a:xfrm>
          <a:off x="1313453" y="1647608"/>
          <a:ext cx="261937" cy="281582"/>
        </a:xfrm>
        <a:custGeom>
          <a:avLst/>
          <a:gdLst/>
          <a:ahLst/>
          <a:cxnLst/>
          <a:rect l="0" t="0" r="0" b="0"/>
          <a:pathLst>
            <a:path>
              <a:moveTo>
                <a:pt x="0" y="0"/>
              </a:moveTo>
              <a:lnTo>
                <a:pt x="130968" y="0"/>
              </a:lnTo>
              <a:lnTo>
                <a:pt x="130968" y="281582"/>
              </a:lnTo>
              <a:lnTo>
                <a:pt x="261937" y="2815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A2C7C8-618B-42E0-AC2D-623801E8DC21}">
      <dsp:nvSpPr>
        <dsp:cNvPr id="0" name=""/>
        <dsp:cNvSpPr/>
      </dsp:nvSpPr>
      <dsp:spPr>
        <a:xfrm>
          <a:off x="2885078" y="1320305"/>
          <a:ext cx="265703" cy="91440"/>
        </a:xfrm>
        <a:custGeom>
          <a:avLst/>
          <a:gdLst/>
          <a:ahLst/>
          <a:cxnLst/>
          <a:rect l="0" t="0" r="0" b="0"/>
          <a:pathLst>
            <a:path>
              <a:moveTo>
                <a:pt x="0" y="45720"/>
              </a:moveTo>
              <a:lnTo>
                <a:pt x="26570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171128-D9B9-4D39-8629-DFFBC1D374A2}">
      <dsp:nvSpPr>
        <dsp:cNvPr id="0" name=""/>
        <dsp:cNvSpPr/>
      </dsp:nvSpPr>
      <dsp:spPr>
        <a:xfrm>
          <a:off x="1313453" y="1366025"/>
          <a:ext cx="261937" cy="281582"/>
        </a:xfrm>
        <a:custGeom>
          <a:avLst/>
          <a:gdLst/>
          <a:ahLst/>
          <a:cxnLst/>
          <a:rect l="0" t="0" r="0" b="0"/>
          <a:pathLst>
            <a:path>
              <a:moveTo>
                <a:pt x="0" y="281582"/>
              </a:moveTo>
              <a:lnTo>
                <a:pt x="130968" y="281582"/>
              </a:lnTo>
              <a:lnTo>
                <a:pt x="130968" y="0"/>
              </a:lnTo>
              <a:lnTo>
                <a:pt x="26193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7128B7-F434-470E-BDEF-B6B9CE437602}">
      <dsp:nvSpPr>
        <dsp:cNvPr id="0" name=""/>
        <dsp:cNvSpPr/>
      </dsp:nvSpPr>
      <dsp:spPr>
        <a:xfrm>
          <a:off x="2885078" y="757140"/>
          <a:ext cx="265703" cy="91440"/>
        </a:xfrm>
        <a:custGeom>
          <a:avLst/>
          <a:gdLst/>
          <a:ahLst/>
          <a:cxnLst/>
          <a:rect l="0" t="0" r="0" b="0"/>
          <a:pathLst>
            <a:path>
              <a:moveTo>
                <a:pt x="0" y="45720"/>
              </a:moveTo>
              <a:lnTo>
                <a:pt x="26570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5D4ECA-ED61-4381-BE66-3D777D84F812}">
      <dsp:nvSpPr>
        <dsp:cNvPr id="0" name=""/>
        <dsp:cNvSpPr/>
      </dsp:nvSpPr>
      <dsp:spPr>
        <a:xfrm>
          <a:off x="1313453" y="802860"/>
          <a:ext cx="261937" cy="844748"/>
        </a:xfrm>
        <a:custGeom>
          <a:avLst/>
          <a:gdLst/>
          <a:ahLst/>
          <a:cxnLst/>
          <a:rect l="0" t="0" r="0" b="0"/>
          <a:pathLst>
            <a:path>
              <a:moveTo>
                <a:pt x="0" y="844748"/>
              </a:moveTo>
              <a:lnTo>
                <a:pt x="130968" y="844748"/>
              </a:lnTo>
              <a:lnTo>
                <a:pt x="130968" y="0"/>
              </a:lnTo>
              <a:lnTo>
                <a:pt x="26193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F566D2-9880-4839-8876-543D12AC09D0}">
      <dsp:nvSpPr>
        <dsp:cNvPr id="0" name=""/>
        <dsp:cNvSpPr/>
      </dsp:nvSpPr>
      <dsp:spPr>
        <a:xfrm>
          <a:off x="3765" y="1447881"/>
          <a:ext cx="1309687" cy="399454"/>
        </a:xfrm>
        <a:prstGeom prst="rect">
          <a:avLst/>
        </a:prstGeom>
        <a:solidFill>
          <a:srgbClr val="4DA19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显示模式</a:t>
          </a:r>
          <a:endParaRPr lang="zh-CN" altLang="en-US" sz="1800" kern="1200" dirty="0"/>
        </a:p>
      </dsp:txBody>
      <dsp:txXfrm>
        <a:off x="3765" y="1447881"/>
        <a:ext cx="1309687" cy="399454"/>
      </dsp:txXfrm>
    </dsp:sp>
    <dsp:sp modelId="{2C08CAAD-EED7-4AF3-A19D-CE42C6019E5E}">
      <dsp:nvSpPr>
        <dsp:cNvPr id="0" name=""/>
        <dsp:cNvSpPr/>
      </dsp:nvSpPr>
      <dsp:spPr>
        <a:xfrm>
          <a:off x="1575390" y="603132"/>
          <a:ext cx="1309687" cy="3994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简单标记</a:t>
          </a:r>
          <a:endParaRPr lang="zh-CN" altLang="en-US" sz="1800" kern="1200" dirty="0"/>
        </a:p>
      </dsp:txBody>
      <dsp:txXfrm>
        <a:off x="1575390" y="603132"/>
        <a:ext cx="1309687" cy="399454"/>
      </dsp:txXfrm>
    </dsp:sp>
    <dsp:sp modelId="{14D47B6C-CB75-4831-ADF8-6A98AF877990}">
      <dsp:nvSpPr>
        <dsp:cNvPr id="0" name=""/>
        <dsp:cNvSpPr/>
      </dsp:nvSpPr>
      <dsp:spPr>
        <a:xfrm>
          <a:off x="3150781" y="603132"/>
          <a:ext cx="4977218" cy="399454"/>
        </a:xfrm>
        <a:prstGeom prst="rect">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以简单的符号提示有修订内容</a:t>
          </a:r>
          <a:endParaRPr lang="zh-CN" altLang="en-US" sz="1800" kern="1200" dirty="0"/>
        </a:p>
      </dsp:txBody>
      <dsp:txXfrm>
        <a:off x="3150781" y="603132"/>
        <a:ext cx="4977218" cy="399454"/>
      </dsp:txXfrm>
    </dsp:sp>
    <dsp:sp modelId="{03F5DA83-3F9B-4BC3-8879-49C5CB6DFA7C}">
      <dsp:nvSpPr>
        <dsp:cNvPr id="0" name=""/>
        <dsp:cNvSpPr/>
      </dsp:nvSpPr>
      <dsp:spPr>
        <a:xfrm>
          <a:off x="1575390" y="1166298"/>
          <a:ext cx="1309687" cy="3994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所有标记</a:t>
          </a:r>
          <a:endParaRPr lang="zh-CN" altLang="en-US" sz="1800" kern="1200" dirty="0"/>
        </a:p>
      </dsp:txBody>
      <dsp:txXfrm>
        <a:off x="1575390" y="1166298"/>
        <a:ext cx="1309687" cy="399454"/>
      </dsp:txXfrm>
    </dsp:sp>
    <dsp:sp modelId="{A469F436-6F55-4CFE-A894-14C68746E740}">
      <dsp:nvSpPr>
        <dsp:cNvPr id="0" name=""/>
        <dsp:cNvSpPr/>
      </dsp:nvSpPr>
      <dsp:spPr>
        <a:xfrm>
          <a:off x="3150781" y="1166298"/>
          <a:ext cx="4977218" cy="399454"/>
        </a:xfrm>
        <a:prstGeom prst="rect">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显示完整的修订内容</a:t>
          </a:r>
          <a:endParaRPr lang="zh-CN" altLang="en-US" sz="1800" kern="1200" dirty="0"/>
        </a:p>
      </dsp:txBody>
      <dsp:txXfrm>
        <a:off x="3150781" y="1166298"/>
        <a:ext cx="4977218" cy="399454"/>
      </dsp:txXfrm>
    </dsp:sp>
    <dsp:sp modelId="{3B84A991-2BE2-4087-AA9F-C43D73804082}">
      <dsp:nvSpPr>
        <dsp:cNvPr id="0" name=""/>
        <dsp:cNvSpPr/>
      </dsp:nvSpPr>
      <dsp:spPr>
        <a:xfrm>
          <a:off x="1575390" y="1729463"/>
          <a:ext cx="1309687" cy="3994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无标记</a:t>
          </a:r>
          <a:endParaRPr lang="zh-CN" altLang="en-US" sz="1800" kern="1200" dirty="0"/>
        </a:p>
      </dsp:txBody>
      <dsp:txXfrm>
        <a:off x="1575390" y="1729463"/>
        <a:ext cx="1309687" cy="399454"/>
      </dsp:txXfrm>
    </dsp:sp>
    <dsp:sp modelId="{7F3AD985-62C4-4B34-833E-79244DDB70D5}">
      <dsp:nvSpPr>
        <dsp:cNvPr id="0" name=""/>
        <dsp:cNvSpPr/>
      </dsp:nvSpPr>
      <dsp:spPr>
        <a:xfrm>
          <a:off x="3150781" y="1729463"/>
          <a:ext cx="4977218" cy="399454"/>
        </a:xfrm>
        <a:prstGeom prst="rect">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显示修订后的结果，不显示修订内容</a:t>
          </a:r>
          <a:endParaRPr lang="zh-CN" altLang="en-US" sz="1800" kern="1200" dirty="0"/>
        </a:p>
      </dsp:txBody>
      <dsp:txXfrm>
        <a:off x="3150781" y="1729463"/>
        <a:ext cx="4977218" cy="399454"/>
      </dsp:txXfrm>
    </dsp:sp>
    <dsp:sp modelId="{28AA8D26-75D2-4D1B-AB64-8E02268F9331}">
      <dsp:nvSpPr>
        <dsp:cNvPr id="0" name=""/>
        <dsp:cNvSpPr/>
      </dsp:nvSpPr>
      <dsp:spPr>
        <a:xfrm>
          <a:off x="1575390" y="2292629"/>
          <a:ext cx="1309687" cy="3994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原始状态</a:t>
          </a:r>
          <a:endParaRPr lang="zh-CN" altLang="en-US" sz="1800" kern="1200" dirty="0"/>
        </a:p>
      </dsp:txBody>
      <dsp:txXfrm>
        <a:off x="1575390" y="2292629"/>
        <a:ext cx="1309687" cy="399454"/>
      </dsp:txXfrm>
    </dsp:sp>
    <dsp:sp modelId="{13B6BABB-7018-4CC1-883D-E36EBF4CA176}">
      <dsp:nvSpPr>
        <dsp:cNvPr id="0" name=""/>
        <dsp:cNvSpPr/>
      </dsp:nvSpPr>
      <dsp:spPr>
        <a:xfrm>
          <a:off x="3150781" y="2292629"/>
          <a:ext cx="4977218" cy="399454"/>
        </a:xfrm>
        <a:prstGeom prst="rect">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显示未经修订的原始内容</a:t>
          </a:r>
          <a:endParaRPr lang="zh-CN" altLang="en-US" sz="1800" kern="1200" dirty="0"/>
        </a:p>
      </dsp:txBody>
      <dsp:txXfrm>
        <a:off x="3150781" y="2292629"/>
        <a:ext cx="4977218" cy="3994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1814E0-34B9-45D9-A8C6-0D01E2D4DF5A}" type="datetimeFigureOut">
              <a:rPr lang="zh-CN" altLang="en-US" smtClean="0"/>
              <a:t>2020/6/12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E280BB-0ACF-45C8-AB4A-DBDA40A4407D}" type="slidenum">
              <a:rPr lang="zh-CN" altLang="en-US" smtClean="0"/>
              <a:t>‹#›</a:t>
            </a:fld>
            <a:endParaRPr lang="zh-CN" altLang="en-US"/>
          </a:p>
        </p:txBody>
      </p:sp>
    </p:spTree>
    <p:extLst>
      <p:ext uri="{BB962C8B-B14F-4D97-AF65-F5344CB8AC3E}">
        <p14:creationId xmlns:p14="http://schemas.microsoft.com/office/powerpoint/2010/main" val="3897004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68492C4-473B-4884-9882-18225C6ED146}" type="slidenum">
              <a:rPr kumimoji="0" altLang="en-US" sz="1200" b="0" i="0" u="none" strike="noStrike" kern="1200" cap="none" spc="0" normalizeH="0" baseline="0" noProof="1">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en-US" sz="1200" b="0" i="0" u="none" strike="noStrike" kern="1200" cap="none" spc="0" normalizeH="0" baseline="0" noProof="1">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3868234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嵌入式图片显示不全：段落设置有问题，行距是固定值</a:t>
            </a:r>
            <a:endParaRPr lang="zh-CN" altLang="en-US" dirty="0"/>
          </a:p>
        </p:txBody>
      </p:sp>
      <p:sp>
        <p:nvSpPr>
          <p:cNvPr id="4" name="灯片编号占位符 3"/>
          <p:cNvSpPr>
            <a:spLocks noGrp="1"/>
          </p:cNvSpPr>
          <p:nvPr>
            <p:ph type="sldNum" sz="quarter" idx="10"/>
          </p:nvPr>
        </p:nvSpPr>
        <p:spPr/>
        <p:txBody>
          <a:bodyPr/>
          <a:lstStyle/>
          <a:p>
            <a:fld id="{C8E280BB-0ACF-45C8-AB4A-DBDA40A4407D}" type="slidenum">
              <a:rPr lang="zh-CN" altLang="en-US" smtClean="0"/>
              <a:t>35</a:t>
            </a:fld>
            <a:endParaRPr lang="zh-CN" altLang="en-US"/>
          </a:p>
        </p:txBody>
      </p:sp>
    </p:spTree>
    <p:extLst>
      <p:ext uri="{BB962C8B-B14F-4D97-AF65-F5344CB8AC3E}">
        <p14:creationId xmlns:p14="http://schemas.microsoft.com/office/powerpoint/2010/main" val="377503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这是因为创建交叉引用链接时，</a:t>
            </a:r>
            <a:r>
              <a:rPr lang="en-US" altLang="zh-CN" sz="1200" kern="1200" dirty="0" smtClean="0">
                <a:solidFill>
                  <a:schemeClr val="tx1"/>
                </a:solidFill>
                <a:effectLst/>
                <a:latin typeface="+mn-lt"/>
                <a:ea typeface="+mn-ea"/>
                <a:cs typeface="+mn-cs"/>
              </a:rPr>
              <a:t>word</a:t>
            </a:r>
            <a:r>
              <a:rPr lang="zh-CN" altLang="zh-CN" sz="1200" kern="1200" dirty="0" smtClean="0">
                <a:solidFill>
                  <a:schemeClr val="tx1"/>
                </a:solidFill>
                <a:effectLst/>
                <a:latin typeface="+mn-lt"/>
                <a:ea typeface="+mn-ea"/>
                <a:cs typeface="+mn-cs"/>
              </a:rPr>
              <a:t>在标题开头处创建了一个隐形的书签，拆分标题时，书签不会移动。</a:t>
            </a:r>
            <a:endParaRPr lang="zh-CN" altLang="en-US" dirty="0"/>
          </a:p>
        </p:txBody>
      </p:sp>
      <p:sp>
        <p:nvSpPr>
          <p:cNvPr id="4" name="灯片编号占位符 3"/>
          <p:cNvSpPr>
            <a:spLocks noGrp="1"/>
          </p:cNvSpPr>
          <p:nvPr>
            <p:ph type="sldNum" sz="quarter" idx="10"/>
          </p:nvPr>
        </p:nvSpPr>
        <p:spPr/>
        <p:txBody>
          <a:bodyPr/>
          <a:lstStyle/>
          <a:p>
            <a:fld id="{C8E280BB-0ACF-45C8-AB4A-DBDA40A4407D}" type="slidenum">
              <a:rPr lang="zh-CN" altLang="en-US" smtClean="0"/>
              <a:t>40</a:t>
            </a:fld>
            <a:endParaRPr lang="zh-CN" altLang="en-US"/>
          </a:p>
        </p:txBody>
      </p:sp>
    </p:spTree>
    <p:extLst>
      <p:ext uri="{BB962C8B-B14F-4D97-AF65-F5344CB8AC3E}">
        <p14:creationId xmlns:p14="http://schemas.microsoft.com/office/powerpoint/2010/main" val="2199833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E280BB-0ACF-45C8-AB4A-DBDA40A4407D}" type="slidenum">
              <a:rPr lang="zh-CN" altLang="en-US" smtClean="0"/>
              <a:t>41</a:t>
            </a:fld>
            <a:endParaRPr lang="zh-CN" altLang="en-US"/>
          </a:p>
        </p:txBody>
      </p:sp>
    </p:spTree>
    <p:extLst>
      <p:ext uri="{BB962C8B-B14F-4D97-AF65-F5344CB8AC3E}">
        <p14:creationId xmlns:p14="http://schemas.microsoft.com/office/powerpoint/2010/main" val="3584769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 </a:t>
            </a:r>
            <a:r>
              <a:rPr lang="zh-CN" altLang="zh-CN" sz="1200" kern="1200" dirty="0" smtClean="0">
                <a:solidFill>
                  <a:schemeClr val="tx1"/>
                </a:solidFill>
                <a:effectLst/>
                <a:latin typeface="+mn-lt"/>
                <a:ea typeface="+mn-ea"/>
                <a:cs typeface="+mn-cs"/>
              </a:rPr>
              <a:t>首先对目录单独进行更新域是因为目录的变化会引起文档字数的变化，容易掩盖显示了章节正文内容的错误。</a:t>
            </a:r>
          </a:p>
          <a:p>
            <a:r>
              <a:rPr lang="en-US" altLang="zh-CN" sz="1200" kern="1200" dirty="0" smtClean="0">
                <a:solidFill>
                  <a:schemeClr val="tx1"/>
                </a:solidFill>
                <a:effectLst/>
                <a:latin typeface="+mn-lt"/>
                <a:ea typeface="+mn-ea"/>
                <a:cs typeface="+mn-cs"/>
              </a:rPr>
              <a:t>2. </a:t>
            </a:r>
            <a:r>
              <a:rPr lang="zh-CN" altLang="zh-CN" sz="1200" kern="1200" dirty="0" smtClean="0">
                <a:solidFill>
                  <a:schemeClr val="tx1"/>
                </a:solidFill>
                <a:effectLst/>
                <a:latin typeface="+mn-lt"/>
                <a:ea typeface="+mn-ea"/>
                <a:cs typeface="+mn-cs"/>
              </a:rPr>
              <a:t>更新目录前进行解锁是因为在限制编辑的情况下更新目录会导致目录格式变化。</a:t>
            </a:r>
          </a:p>
          <a:p>
            <a:r>
              <a:rPr lang="en-US" altLang="zh-CN" sz="1200" kern="1200" dirty="0" smtClean="0">
                <a:solidFill>
                  <a:schemeClr val="tx1"/>
                </a:solidFill>
                <a:effectLst/>
                <a:latin typeface="+mn-lt"/>
                <a:ea typeface="+mn-ea"/>
                <a:cs typeface="+mn-cs"/>
              </a:rPr>
              <a:t>3. </a:t>
            </a:r>
            <a:r>
              <a:rPr lang="zh-CN" altLang="zh-CN" sz="1200" kern="1200" dirty="0" smtClean="0">
                <a:solidFill>
                  <a:schemeClr val="tx1"/>
                </a:solidFill>
                <a:effectLst/>
                <a:latin typeface="+mn-lt"/>
                <a:ea typeface="+mn-ea"/>
                <a:cs typeface="+mn-cs"/>
              </a:rPr>
              <a:t>保持解锁状态检查全文是因为每次解锁</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上锁的操作都不可撤销，更新域后如果出现了错误，则难以明确之前的引用是什么，此时需要撤销进行查看，但如果进行了上锁的操作则无法撤销。也可以在上锁状态下进行更新域，最后解锁再对目录更新域一次。总之无论在上锁或解锁状态下更新域，更新后都不要进行解锁或上锁的操作。</a:t>
            </a:r>
          </a:p>
          <a:p>
            <a:r>
              <a:rPr lang="en-US" altLang="zh-CN" sz="1200" kern="1200" dirty="0" smtClean="0">
                <a:solidFill>
                  <a:schemeClr val="tx1"/>
                </a:solidFill>
                <a:effectLst/>
                <a:latin typeface="+mn-lt"/>
                <a:ea typeface="+mn-ea"/>
                <a:cs typeface="+mn-cs"/>
              </a:rPr>
              <a:t>4. </a:t>
            </a:r>
            <a:r>
              <a:rPr lang="zh-CN" altLang="zh-CN" sz="1200" kern="1200" dirty="0" smtClean="0">
                <a:solidFill>
                  <a:schemeClr val="tx1"/>
                </a:solidFill>
                <a:effectLst/>
                <a:latin typeface="+mn-lt"/>
                <a:ea typeface="+mn-ea"/>
                <a:cs typeface="+mn-cs"/>
              </a:rPr>
              <a:t>无论系统是否提示了引用错误，都要全文通读进行检查，以免遗漏。</a:t>
            </a:r>
          </a:p>
          <a:p>
            <a:endParaRPr lang="zh-CN" altLang="en-US" dirty="0"/>
          </a:p>
        </p:txBody>
      </p:sp>
      <p:sp>
        <p:nvSpPr>
          <p:cNvPr id="4" name="灯片编号占位符 3"/>
          <p:cNvSpPr>
            <a:spLocks noGrp="1"/>
          </p:cNvSpPr>
          <p:nvPr>
            <p:ph type="sldNum" sz="quarter" idx="10"/>
          </p:nvPr>
        </p:nvSpPr>
        <p:spPr/>
        <p:txBody>
          <a:bodyPr/>
          <a:lstStyle/>
          <a:p>
            <a:fld id="{C8E280BB-0ACF-45C8-AB4A-DBDA40A4407D}" type="slidenum">
              <a:rPr lang="zh-CN" altLang="en-US" smtClean="0"/>
              <a:t>42</a:t>
            </a:fld>
            <a:endParaRPr lang="zh-CN" altLang="en-US"/>
          </a:p>
        </p:txBody>
      </p:sp>
    </p:spTree>
    <p:extLst>
      <p:ext uri="{BB962C8B-B14F-4D97-AF65-F5344CB8AC3E}">
        <p14:creationId xmlns:p14="http://schemas.microsoft.com/office/powerpoint/2010/main" val="3648434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2</a:t>
            </a:fld>
            <a:endParaRPr lang="zh-CN" altLang="en-US"/>
          </a:p>
        </p:txBody>
      </p:sp>
    </p:spTree>
    <p:extLst>
      <p:ext uri="{BB962C8B-B14F-4D97-AF65-F5344CB8AC3E}">
        <p14:creationId xmlns:p14="http://schemas.microsoft.com/office/powerpoint/2010/main" val="2075033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7171" name="备注占位符 2"/>
          <p:cNvSpPr>
            <a:spLocks noGrp="1" noChangeArrowheads="1"/>
          </p:cNvSpPr>
          <p:nvPr>
            <p:ph type="body" idx="4294967295"/>
          </p:nvPr>
        </p:nvSpPr>
        <p:spPr/>
        <p:txBody>
          <a:bodyPr/>
          <a:lstStyle/>
          <a:p>
            <a:endParaRPr lang="zh-CN" altLang="en-US" dirty="0"/>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68492C4-473B-4884-9882-18225C6ED146}" type="slidenum">
              <a:rPr kumimoji="0" altLang="en-US" sz="1200" b="0" i="0" u="none" strike="noStrike" kern="1200" cap="none" spc="0" normalizeH="0" baseline="0" noProof="1">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1">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919027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善用批注对遗留问题进行提示</a:t>
            </a:r>
            <a:endParaRPr lang="zh-CN" altLang="en-US" dirty="0"/>
          </a:p>
        </p:txBody>
      </p:sp>
      <p:sp>
        <p:nvSpPr>
          <p:cNvPr id="4" name="灯片编号占位符 3"/>
          <p:cNvSpPr>
            <a:spLocks noGrp="1"/>
          </p:cNvSpPr>
          <p:nvPr>
            <p:ph type="sldNum" sz="quarter" idx="10"/>
          </p:nvPr>
        </p:nvSpPr>
        <p:spPr/>
        <p:txBody>
          <a:bodyPr/>
          <a:lstStyle/>
          <a:p>
            <a:fld id="{C8E280BB-0ACF-45C8-AB4A-DBDA40A4407D}" type="slidenum">
              <a:rPr lang="zh-CN" altLang="en-US" smtClean="0"/>
              <a:t>15</a:t>
            </a:fld>
            <a:endParaRPr lang="zh-CN" altLang="en-US"/>
          </a:p>
        </p:txBody>
      </p:sp>
    </p:spTree>
    <p:extLst>
      <p:ext uri="{BB962C8B-B14F-4D97-AF65-F5344CB8AC3E}">
        <p14:creationId xmlns:p14="http://schemas.microsoft.com/office/powerpoint/2010/main" val="3454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如果开启</a:t>
            </a:r>
            <a:r>
              <a:rPr lang="en-US" altLang="zh-CN" dirty="0" smtClean="0"/>
              <a:t>B</a:t>
            </a:r>
            <a:r>
              <a:rPr lang="zh-CN" altLang="en-US" dirty="0" smtClean="0"/>
              <a:t>的修订模式，所有内容都以新增的形式插入，看不出原来新增的内容，但是可以看出其他修订痕迹，例如删除、样式修改等。</a:t>
            </a:r>
            <a:endParaRPr lang="zh-CN" altLang="en-US" dirty="0"/>
          </a:p>
        </p:txBody>
      </p:sp>
      <p:sp>
        <p:nvSpPr>
          <p:cNvPr id="4" name="灯片编号占位符 3"/>
          <p:cNvSpPr>
            <a:spLocks noGrp="1"/>
          </p:cNvSpPr>
          <p:nvPr>
            <p:ph type="sldNum" sz="quarter" idx="10"/>
          </p:nvPr>
        </p:nvSpPr>
        <p:spPr/>
        <p:txBody>
          <a:bodyPr/>
          <a:lstStyle/>
          <a:p>
            <a:fld id="{C8E280BB-0ACF-45C8-AB4A-DBDA40A4407D}" type="slidenum">
              <a:rPr lang="zh-CN" altLang="en-US" smtClean="0"/>
              <a:t>17</a:t>
            </a:fld>
            <a:endParaRPr lang="zh-CN" altLang="en-US"/>
          </a:p>
        </p:txBody>
      </p:sp>
    </p:spTree>
    <p:extLst>
      <p:ext uri="{BB962C8B-B14F-4D97-AF65-F5344CB8AC3E}">
        <p14:creationId xmlns:p14="http://schemas.microsoft.com/office/powerpoint/2010/main" val="3878079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4</a:t>
            </a:r>
            <a:r>
              <a:rPr lang="zh-CN" altLang="en-US" dirty="0" smtClean="0"/>
              <a:t>举例：让图片和图注在同一页，不要在图片前插分页符，应该设置图片样式为“与下段同行”</a:t>
            </a:r>
            <a:endParaRPr lang="zh-CN" altLang="en-US" dirty="0"/>
          </a:p>
        </p:txBody>
      </p:sp>
      <p:sp>
        <p:nvSpPr>
          <p:cNvPr id="4" name="灯片编号占位符 3"/>
          <p:cNvSpPr>
            <a:spLocks noGrp="1"/>
          </p:cNvSpPr>
          <p:nvPr>
            <p:ph type="sldNum" sz="quarter" idx="10"/>
          </p:nvPr>
        </p:nvSpPr>
        <p:spPr/>
        <p:txBody>
          <a:bodyPr/>
          <a:lstStyle/>
          <a:p>
            <a:fld id="{C8E280BB-0ACF-45C8-AB4A-DBDA40A4407D}" type="slidenum">
              <a:rPr lang="zh-CN" altLang="en-US" smtClean="0"/>
              <a:t>20</a:t>
            </a:fld>
            <a:endParaRPr lang="zh-CN" altLang="en-US"/>
          </a:p>
        </p:txBody>
      </p:sp>
    </p:spTree>
    <p:extLst>
      <p:ext uri="{BB962C8B-B14F-4D97-AF65-F5344CB8AC3E}">
        <p14:creationId xmlns:p14="http://schemas.microsoft.com/office/powerpoint/2010/main" val="2206848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链接到前一节，当前一节页眉页脚变化时，本节页眉页脚同步更新</a:t>
            </a:r>
            <a:endParaRPr lang="zh-CN" altLang="en-US" dirty="0"/>
          </a:p>
        </p:txBody>
      </p:sp>
      <p:sp>
        <p:nvSpPr>
          <p:cNvPr id="4" name="灯片编号占位符 3"/>
          <p:cNvSpPr>
            <a:spLocks noGrp="1"/>
          </p:cNvSpPr>
          <p:nvPr>
            <p:ph type="sldNum" sz="quarter" idx="10"/>
          </p:nvPr>
        </p:nvSpPr>
        <p:spPr/>
        <p:txBody>
          <a:bodyPr/>
          <a:lstStyle/>
          <a:p>
            <a:fld id="{C8E280BB-0ACF-45C8-AB4A-DBDA40A4407D}" type="slidenum">
              <a:rPr lang="zh-CN" altLang="en-US" smtClean="0"/>
              <a:t>24</a:t>
            </a:fld>
            <a:endParaRPr lang="zh-CN" altLang="en-US"/>
          </a:p>
        </p:txBody>
      </p:sp>
    </p:spTree>
    <p:extLst>
      <p:ext uri="{BB962C8B-B14F-4D97-AF65-F5344CB8AC3E}">
        <p14:creationId xmlns:p14="http://schemas.microsoft.com/office/powerpoint/2010/main" val="213427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大纲级别，在大纲视图内可修改某些内容的大纲级别，显示在目录里，一般目录创建来自样式</a:t>
            </a:r>
            <a:endParaRPr lang="zh-CN" altLang="en-US" dirty="0"/>
          </a:p>
        </p:txBody>
      </p:sp>
      <p:sp>
        <p:nvSpPr>
          <p:cNvPr id="4" name="灯片编号占位符 3"/>
          <p:cNvSpPr>
            <a:spLocks noGrp="1"/>
          </p:cNvSpPr>
          <p:nvPr>
            <p:ph type="sldNum" sz="quarter" idx="10"/>
          </p:nvPr>
        </p:nvSpPr>
        <p:spPr/>
        <p:txBody>
          <a:bodyPr/>
          <a:lstStyle/>
          <a:p>
            <a:fld id="{C8E280BB-0ACF-45C8-AB4A-DBDA40A4407D}" type="slidenum">
              <a:rPr lang="zh-CN" altLang="en-US" smtClean="0"/>
              <a:t>27</a:t>
            </a:fld>
            <a:endParaRPr lang="zh-CN" altLang="en-US"/>
          </a:p>
        </p:txBody>
      </p:sp>
    </p:spTree>
    <p:extLst>
      <p:ext uri="{BB962C8B-B14F-4D97-AF65-F5344CB8AC3E}">
        <p14:creationId xmlns:p14="http://schemas.microsoft.com/office/powerpoint/2010/main" val="2099575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7171" name="备注占位符 2"/>
          <p:cNvSpPr>
            <a:spLocks noGrp="1" noChangeArrowheads="1"/>
          </p:cNvSpPr>
          <p:nvPr>
            <p:ph type="body" idx="4294967295"/>
          </p:nvPr>
        </p:nvSpPr>
        <p:spPr/>
        <p:txBody>
          <a:bodyPr/>
          <a:lstStyle/>
          <a:p>
            <a:endParaRPr lang="zh-CN" altLang="en-US" dirty="0"/>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68492C4-473B-4884-9882-18225C6ED146}" type="slidenum">
              <a:rPr kumimoji="0" altLang="en-US" sz="1200" b="0" i="0" u="none" strike="noStrike" kern="1200" cap="none" spc="0" normalizeH="0" baseline="0" noProof="1">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zh-CN" altLang="en-US" sz="1200" b="0" i="0" u="none" strike="noStrike" kern="1200" cap="none" spc="0" normalizeH="0" baseline="0" noProof="1">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39994264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556" y="1481818"/>
            <a:ext cx="12210556" cy="4135582"/>
          </a:xfrm>
          <a:prstGeom prst="rect">
            <a:avLst/>
          </a:prstGeom>
        </p:spPr>
      </p:pic>
      <p:sp>
        <p:nvSpPr>
          <p:cNvPr id="4" name="日期占位符 3"/>
          <p:cNvSpPr>
            <a:spLocks noGrp="1"/>
          </p:cNvSpPr>
          <p:nvPr>
            <p:ph type="dt" sz="half" idx="10"/>
          </p:nvPr>
        </p:nvSpPr>
        <p:spPr/>
        <p:txBody>
          <a:bodyPr/>
          <a:lstStyle/>
          <a:p>
            <a:fld id="{83F08F14-40AD-4F4B-8D0E-973BA19483FE}" type="datetimeFigureOut">
              <a:rPr lang="zh-CN" altLang="en-US" smtClean="0"/>
              <a:pPr/>
              <a:t>2020/6/12</a:t>
            </a:fld>
            <a:endParaRPr lang="zh-CN" altLang="en-US"/>
          </a:p>
        </p:txBody>
      </p:sp>
      <p:sp>
        <p:nvSpPr>
          <p:cNvPr id="6" name="灯片编号占位符 5"/>
          <p:cNvSpPr>
            <a:spLocks noGrp="1"/>
          </p:cNvSpPr>
          <p:nvPr>
            <p:ph type="sldNum" sz="quarter" idx="12"/>
          </p:nvPr>
        </p:nvSpPr>
        <p:spPr/>
        <p:txBody>
          <a:bodyPr/>
          <a:lstStyle/>
          <a:p>
            <a:fld id="{CAF217C7-C1E8-4674-A064-B8940E9DB362}" type="slidenum">
              <a:rPr lang="zh-CN" altLang="en-US" smtClean="0"/>
              <a:pPr/>
              <a:t>‹#›</a:t>
            </a:fld>
            <a:endParaRPr lang="zh-CN" altLang="en-US"/>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556" y="1481818"/>
            <a:ext cx="12210556" cy="4416878"/>
          </a:xfrm>
          <a:prstGeom prst="rect">
            <a:avLst/>
          </a:prstGeom>
        </p:spPr>
      </p:pic>
      <p:sp>
        <p:nvSpPr>
          <p:cNvPr id="14" name="文本占位符 13"/>
          <p:cNvSpPr>
            <a:spLocks noGrp="1"/>
          </p:cNvSpPr>
          <p:nvPr>
            <p:ph type="body" sz="quarter" idx="13"/>
          </p:nvPr>
        </p:nvSpPr>
        <p:spPr>
          <a:xfrm>
            <a:off x="6901713" y="2818180"/>
            <a:ext cx="4841507" cy="1462857"/>
          </a:xfrm>
        </p:spPr>
        <p:txBody>
          <a:bodyPr>
            <a:normAutofit/>
          </a:bodyPr>
          <a:lstStyle>
            <a:lvl1pPr marL="0" indent="0">
              <a:buNone/>
              <a:defRPr sz="4400">
                <a:solidFill>
                  <a:schemeClr val="bg1"/>
                </a:solidFill>
              </a:defRPr>
            </a:lvl1pPr>
          </a:lstStyle>
          <a:p>
            <a:pPr lvl="0"/>
            <a:r>
              <a:rPr lang="zh-CN" altLang="en-US" dirty="0"/>
              <a:t>单击此处编辑母版文本样式</a:t>
            </a:r>
          </a:p>
        </p:txBody>
      </p:sp>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481818"/>
            <a:ext cx="12192000" cy="4416878"/>
          </a:xfrm>
          <a:prstGeom prst="rect">
            <a:avLst/>
          </a:prstGeom>
        </p:spPr>
      </p:pic>
    </p:spTree>
    <p:extLst>
      <p:ext uri="{BB962C8B-B14F-4D97-AF65-F5344CB8AC3E}">
        <p14:creationId xmlns:p14="http://schemas.microsoft.com/office/powerpoint/2010/main" val="20264390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仅标题">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996637"/>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2" cstate="hq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34698" y="344495"/>
            <a:ext cx="2189252" cy="216000"/>
          </a:xfrm>
          <a:prstGeom prst="rect">
            <a:avLst/>
          </a:prstGeom>
        </p:spPr>
      </p:pic>
      <p:sp>
        <p:nvSpPr>
          <p:cNvPr id="18" name="任意多边形 17"/>
          <p:cNvSpPr/>
          <p:nvPr userDrawn="1"/>
        </p:nvSpPr>
        <p:spPr>
          <a:xfrm>
            <a:off x="11153111" y="6758804"/>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5675" y="6697265"/>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11" name="内容占位符 2"/>
          <p:cNvSpPr>
            <a:spLocks noGrp="1"/>
          </p:cNvSpPr>
          <p:nvPr>
            <p:ph idx="1"/>
          </p:nvPr>
        </p:nvSpPr>
        <p:spPr>
          <a:xfrm>
            <a:off x="529652" y="1035445"/>
            <a:ext cx="11132696" cy="5169412"/>
          </a:xfrm>
        </p:spPr>
        <p:txBody>
          <a:bodyPr>
            <a:normAutofit/>
          </a:bodyPr>
          <a:lstStyle>
            <a:lvl1pPr marL="342900" indent="-342900">
              <a:lnSpc>
                <a:spcPct val="150000"/>
              </a:lnSpc>
              <a:buClr>
                <a:schemeClr val="tx2"/>
              </a:buClr>
              <a:buFont typeface="Arial" pitchFamily="34" charset="0"/>
              <a:buChar char="•"/>
              <a:defRPr sz="2400" b="0">
                <a:latin typeface="微软雅黑" pitchFamily="34" charset="-122"/>
                <a:ea typeface="微软雅黑" pitchFamily="34" charset="-122"/>
              </a:defRPr>
            </a:lvl1pPr>
            <a:lvl2pPr marL="800100" indent="-342900">
              <a:lnSpc>
                <a:spcPct val="150000"/>
              </a:lnSpc>
              <a:buClr>
                <a:schemeClr val="tx2"/>
              </a:buClr>
              <a:buFont typeface="Arial" pitchFamily="34" charset="0"/>
              <a:buChar char="•"/>
              <a:defRPr sz="2000" b="0">
                <a:latin typeface="微软雅黑" pitchFamily="34" charset="-122"/>
                <a:ea typeface="微软雅黑" pitchFamily="34" charset="-122"/>
              </a:defRPr>
            </a:lvl2pPr>
            <a:lvl3pPr marL="1257300" indent="-342900">
              <a:lnSpc>
                <a:spcPct val="150000"/>
              </a:lnSpc>
              <a:buClr>
                <a:schemeClr val="tx2"/>
              </a:buClr>
              <a:buFont typeface="Arial" pitchFamily="34" charset="0"/>
              <a:buChar char="•"/>
              <a:defRPr sz="2000" b="0">
                <a:latin typeface="微软雅黑" pitchFamily="34" charset="-122"/>
                <a:ea typeface="微软雅黑" pitchFamily="34" charset="-122"/>
              </a:defRPr>
            </a:lvl3pPr>
            <a:lvl4pPr marL="1714500" indent="-342900">
              <a:lnSpc>
                <a:spcPct val="150000"/>
              </a:lnSpc>
              <a:buClr>
                <a:schemeClr val="tx2"/>
              </a:buClr>
              <a:buFont typeface="Arial" pitchFamily="34" charset="0"/>
              <a:buChar char="•"/>
              <a:defRPr sz="2000" b="0">
                <a:latin typeface="微软雅黑" pitchFamily="34" charset="-122"/>
                <a:ea typeface="微软雅黑" pitchFamily="34" charset="-122"/>
              </a:defRPr>
            </a:lvl4pPr>
            <a:lvl5pPr marL="2171700" indent="-342900">
              <a:lnSpc>
                <a:spcPct val="150000"/>
              </a:lnSpc>
              <a:buClr>
                <a:schemeClr val="tx2"/>
              </a:buClr>
              <a:buFont typeface="Arial" pitchFamily="34" charset="0"/>
              <a:buChar char="•"/>
              <a:defRPr sz="2000" b="0">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标题 1"/>
          <p:cNvSpPr>
            <a:spLocks noGrp="1"/>
          </p:cNvSpPr>
          <p:nvPr>
            <p:ph type="title"/>
          </p:nvPr>
        </p:nvSpPr>
        <p:spPr>
          <a:xfrm>
            <a:off x="1855822" y="362561"/>
            <a:ext cx="7801873" cy="484556"/>
          </a:xfrm>
          <a:prstGeom prst="rect">
            <a:avLst/>
          </a:prstGeom>
        </p:spPr>
        <p:txBody>
          <a:bodyPr>
            <a:noAutofit/>
          </a:bodyPr>
          <a:lstStyle>
            <a:lvl1pPr>
              <a:defRPr sz="3200" b="1"/>
            </a:lvl1pPr>
          </a:lstStyle>
          <a:p>
            <a:r>
              <a:rPr lang="zh-CN" altLang="en-US" dirty="0"/>
              <a:t>单击此处编辑母版标题样式</a:t>
            </a:r>
          </a:p>
        </p:txBody>
      </p:sp>
      <p:sp>
        <p:nvSpPr>
          <p:cNvPr id="12" name="圆角矩形 11"/>
          <p:cNvSpPr/>
          <p:nvPr userDrawn="1"/>
        </p:nvSpPr>
        <p:spPr>
          <a:xfrm rot="18900000">
            <a:off x="1156943" y="539239"/>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userDrawn="1"/>
        </p:nvSpPr>
        <p:spPr>
          <a:xfrm rot="18900000">
            <a:off x="551860" y="-493365"/>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userDrawn="1"/>
        </p:nvSpPr>
        <p:spPr>
          <a:xfrm rot="18900000">
            <a:off x="536043" y="238940"/>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3895832">
            <a:off x="7897680" y="-1023304"/>
            <a:ext cx="5370133" cy="5379950"/>
          </a:xfrm>
          <a:prstGeom prst="rect">
            <a:avLst/>
          </a:prstGeom>
        </p:spPr>
      </p:pic>
      <p:sp>
        <p:nvSpPr>
          <p:cNvPr id="20" name="日期占位符 3"/>
          <p:cNvSpPr>
            <a:spLocks noGrp="1"/>
          </p:cNvSpPr>
          <p:nvPr>
            <p:ph type="dt" sz="half" idx="4294967295"/>
          </p:nvPr>
        </p:nvSpPr>
        <p:spPr>
          <a:xfrm>
            <a:off x="0" y="6492875"/>
            <a:ext cx="2743200" cy="365125"/>
          </a:xfrm>
        </p:spPr>
        <p:txBody>
          <a:bodyPr/>
          <a:lstStyle/>
          <a:p>
            <a:fld id="{BE025DF8-0826-4A6E-84FB-B8248D02E6E1}" type="datetime1">
              <a:rPr lang="zh-CN" altLang="en-US" smtClean="0"/>
              <a:t>2020/6/12</a:t>
            </a:fld>
            <a:endParaRPr lang="zh-CN" altLang="en-US" dirty="0"/>
          </a:p>
        </p:txBody>
      </p:sp>
    </p:spTree>
    <p:extLst>
      <p:ext uri="{BB962C8B-B14F-4D97-AF65-F5344CB8AC3E}">
        <p14:creationId xmlns:p14="http://schemas.microsoft.com/office/powerpoint/2010/main" val="25598745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仅标题">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996637"/>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2" cstate="hq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34698" y="344495"/>
            <a:ext cx="2189252" cy="216000"/>
          </a:xfrm>
          <a:prstGeom prst="rect">
            <a:avLst/>
          </a:prstGeom>
        </p:spPr>
      </p:pic>
      <p:sp>
        <p:nvSpPr>
          <p:cNvPr id="18" name="任意多边形 17"/>
          <p:cNvSpPr/>
          <p:nvPr userDrawn="1"/>
        </p:nvSpPr>
        <p:spPr>
          <a:xfrm>
            <a:off x="11153111" y="6769522"/>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5675" y="670202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12" name="内容占位符 2"/>
          <p:cNvSpPr>
            <a:spLocks noGrp="1"/>
          </p:cNvSpPr>
          <p:nvPr>
            <p:ph idx="1"/>
          </p:nvPr>
        </p:nvSpPr>
        <p:spPr>
          <a:xfrm>
            <a:off x="6029747" y="1607523"/>
            <a:ext cx="5522804" cy="4277032"/>
          </a:xfrm>
        </p:spPr>
        <p:txBody>
          <a:bodyPr>
            <a:normAutofit/>
          </a:bodyPr>
          <a:lstStyle>
            <a:lvl1pPr marL="342900" indent="-342900">
              <a:lnSpc>
                <a:spcPct val="150000"/>
              </a:lnSpc>
              <a:buFont typeface="Arial" pitchFamily="34" charset="0"/>
              <a:buChar char="•"/>
              <a:defRPr sz="2400" b="0">
                <a:solidFill>
                  <a:schemeClr val="tx1"/>
                </a:solidFill>
              </a:defRPr>
            </a:lvl1pPr>
            <a:lvl2pPr marL="800100" indent="-342900">
              <a:lnSpc>
                <a:spcPct val="150000"/>
              </a:lnSpc>
              <a:buFont typeface="Arial" pitchFamily="34" charset="0"/>
              <a:buChar char="•"/>
              <a:defRPr sz="2000" b="0">
                <a:solidFill>
                  <a:schemeClr val="tx1"/>
                </a:solidFill>
              </a:defRPr>
            </a:lvl2pPr>
            <a:lvl3pPr marL="1257300" indent="-342900">
              <a:lnSpc>
                <a:spcPct val="150000"/>
              </a:lnSpc>
              <a:buFont typeface="Arial" pitchFamily="34" charset="0"/>
              <a:buChar char="•"/>
              <a:defRPr sz="2000" b="0">
                <a:solidFill>
                  <a:schemeClr val="tx1"/>
                </a:solidFill>
              </a:defRPr>
            </a:lvl3pPr>
            <a:lvl4pPr marL="1714500" indent="-342900">
              <a:lnSpc>
                <a:spcPct val="150000"/>
              </a:lnSpc>
              <a:buFont typeface="Arial" pitchFamily="34" charset="0"/>
              <a:buChar char="•"/>
              <a:defRPr sz="2000" b="0">
                <a:solidFill>
                  <a:schemeClr val="tx1"/>
                </a:solidFill>
              </a:defRPr>
            </a:lvl4pPr>
            <a:lvl5pPr marL="2171700" indent="-342900">
              <a:lnSpc>
                <a:spcPct val="150000"/>
              </a:lnSpc>
              <a:buFont typeface="Arial" pitchFamily="34" charset="0"/>
              <a:buChar char="•"/>
              <a:defRPr sz="2000" b="0">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图片占位符 2"/>
          <p:cNvSpPr>
            <a:spLocks noGrp="1"/>
          </p:cNvSpPr>
          <p:nvPr>
            <p:ph type="pic" idx="10"/>
          </p:nvPr>
        </p:nvSpPr>
        <p:spPr>
          <a:xfrm>
            <a:off x="511930" y="1598636"/>
            <a:ext cx="5416216" cy="427669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14" name="标题 1"/>
          <p:cNvSpPr>
            <a:spLocks noGrp="1"/>
          </p:cNvSpPr>
          <p:nvPr>
            <p:ph type="title"/>
          </p:nvPr>
        </p:nvSpPr>
        <p:spPr>
          <a:xfrm>
            <a:off x="1855822" y="362561"/>
            <a:ext cx="7801873" cy="484556"/>
          </a:xfrm>
          <a:prstGeom prst="rect">
            <a:avLst/>
          </a:prstGeom>
        </p:spPr>
        <p:txBody>
          <a:bodyPr>
            <a:noAutofit/>
          </a:bodyPr>
          <a:lstStyle>
            <a:lvl1pPr>
              <a:defRPr sz="3200" b="1"/>
            </a:lvl1pPr>
          </a:lstStyle>
          <a:p>
            <a:r>
              <a:rPr lang="zh-CN" altLang="en-US" dirty="0"/>
              <a:t>单击此处编辑母版标题样式</a:t>
            </a:r>
          </a:p>
        </p:txBody>
      </p:sp>
      <p:sp>
        <p:nvSpPr>
          <p:cNvPr id="15" name="圆角矩形 14"/>
          <p:cNvSpPr/>
          <p:nvPr userDrawn="1"/>
        </p:nvSpPr>
        <p:spPr>
          <a:xfrm rot="18900000">
            <a:off x="1156943" y="539239"/>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userDrawn="1"/>
        </p:nvSpPr>
        <p:spPr>
          <a:xfrm rot="18900000">
            <a:off x="551860" y="-493365"/>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userDrawn="1"/>
        </p:nvSpPr>
        <p:spPr>
          <a:xfrm rot="18900000">
            <a:off x="536043" y="238940"/>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3895832">
            <a:off x="7897680" y="-1023304"/>
            <a:ext cx="5370133" cy="5379950"/>
          </a:xfrm>
          <a:prstGeom prst="rect">
            <a:avLst/>
          </a:prstGeom>
        </p:spPr>
      </p:pic>
    </p:spTree>
    <p:extLst>
      <p:ext uri="{BB962C8B-B14F-4D97-AF65-F5344CB8AC3E}">
        <p14:creationId xmlns:p14="http://schemas.microsoft.com/office/powerpoint/2010/main" val="4516318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仅标题">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996637"/>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2" cstate="hq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34698" y="344495"/>
            <a:ext cx="2189252" cy="216000"/>
          </a:xfrm>
          <a:prstGeom prst="rect">
            <a:avLst/>
          </a:prstGeom>
        </p:spPr>
      </p:pic>
      <p:sp>
        <p:nvSpPr>
          <p:cNvPr id="18" name="任意多边形 17"/>
          <p:cNvSpPr/>
          <p:nvPr userDrawn="1"/>
        </p:nvSpPr>
        <p:spPr>
          <a:xfrm>
            <a:off x="11153111" y="6769522"/>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5675" y="670202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19" name="矩形 18"/>
          <p:cNvSpPr/>
          <p:nvPr userDrawn="1"/>
        </p:nvSpPr>
        <p:spPr>
          <a:xfrm>
            <a:off x="604466" y="1726272"/>
            <a:ext cx="5535044" cy="42699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2"/>
          <p:cNvSpPr>
            <a:spLocks noGrp="1"/>
          </p:cNvSpPr>
          <p:nvPr>
            <p:ph idx="1"/>
          </p:nvPr>
        </p:nvSpPr>
        <p:spPr>
          <a:xfrm>
            <a:off x="613991" y="1726272"/>
            <a:ext cx="5522804" cy="4277032"/>
          </a:xfrm>
        </p:spPr>
        <p:txBody>
          <a:bodyPr>
            <a:normAutofit/>
          </a:bodyPr>
          <a:lstStyle>
            <a:lvl1pPr marL="342900" indent="-342900">
              <a:lnSpc>
                <a:spcPct val="150000"/>
              </a:lnSpc>
              <a:buClr>
                <a:schemeClr val="bg1"/>
              </a:buClr>
              <a:buFont typeface="Arial" pitchFamily="34" charset="0"/>
              <a:buChar char="•"/>
              <a:defRPr sz="2400" b="0">
                <a:solidFill>
                  <a:schemeClr val="bg1"/>
                </a:solidFill>
              </a:defRPr>
            </a:lvl1pPr>
            <a:lvl2pPr marL="800100" indent="-342900">
              <a:lnSpc>
                <a:spcPct val="150000"/>
              </a:lnSpc>
              <a:buClr>
                <a:schemeClr val="bg1"/>
              </a:buClr>
              <a:buFont typeface="Arial" pitchFamily="34" charset="0"/>
              <a:buChar char="•"/>
              <a:defRPr sz="2000" b="0">
                <a:solidFill>
                  <a:schemeClr val="bg1"/>
                </a:solidFill>
              </a:defRPr>
            </a:lvl2pPr>
            <a:lvl3pPr marL="1257300" indent="-342900">
              <a:lnSpc>
                <a:spcPct val="150000"/>
              </a:lnSpc>
              <a:buClr>
                <a:schemeClr val="bg1"/>
              </a:buClr>
              <a:buFont typeface="Arial" pitchFamily="34" charset="0"/>
              <a:buChar char="•"/>
              <a:defRPr sz="2000" b="0">
                <a:solidFill>
                  <a:schemeClr val="bg1"/>
                </a:solidFill>
              </a:defRPr>
            </a:lvl3pPr>
            <a:lvl4pPr marL="1714500" indent="-342900">
              <a:lnSpc>
                <a:spcPct val="150000"/>
              </a:lnSpc>
              <a:buClr>
                <a:schemeClr val="bg1"/>
              </a:buClr>
              <a:buFont typeface="Arial" pitchFamily="34" charset="0"/>
              <a:buChar char="•"/>
              <a:defRPr sz="2000" b="0">
                <a:solidFill>
                  <a:schemeClr val="bg1"/>
                </a:solidFill>
              </a:defRPr>
            </a:lvl4pPr>
            <a:lvl5pPr marL="2171700" indent="-342900">
              <a:lnSpc>
                <a:spcPct val="150000"/>
              </a:lnSpc>
              <a:buClr>
                <a:schemeClr val="bg1"/>
              </a:buClr>
              <a:buFont typeface="Arial" pitchFamily="34" charset="0"/>
              <a:buChar char="•"/>
              <a:defRPr sz="2000" b="0">
                <a:solidFill>
                  <a:schemeClr val="bg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图片占位符 2"/>
          <p:cNvSpPr>
            <a:spLocks noGrp="1"/>
          </p:cNvSpPr>
          <p:nvPr>
            <p:ph type="pic" idx="10"/>
          </p:nvPr>
        </p:nvSpPr>
        <p:spPr>
          <a:xfrm>
            <a:off x="6207880" y="1726272"/>
            <a:ext cx="5416216" cy="427669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22" name="标题 1"/>
          <p:cNvSpPr>
            <a:spLocks noGrp="1"/>
          </p:cNvSpPr>
          <p:nvPr>
            <p:ph type="title"/>
          </p:nvPr>
        </p:nvSpPr>
        <p:spPr>
          <a:xfrm>
            <a:off x="1855822" y="362561"/>
            <a:ext cx="7801873" cy="484556"/>
          </a:xfrm>
          <a:prstGeom prst="rect">
            <a:avLst/>
          </a:prstGeom>
        </p:spPr>
        <p:txBody>
          <a:bodyPr>
            <a:noAutofit/>
          </a:bodyPr>
          <a:lstStyle>
            <a:lvl1pPr>
              <a:defRPr sz="3200" b="1"/>
            </a:lvl1pPr>
          </a:lstStyle>
          <a:p>
            <a:r>
              <a:rPr lang="zh-CN" altLang="en-US" dirty="0"/>
              <a:t>单击此处编辑母版标题样式</a:t>
            </a:r>
          </a:p>
        </p:txBody>
      </p:sp>
      <p:sp>
        <p:nvSpPr>
          <p:cNvPr id="13" name="圆角矩形 12"/>
          <p:cNvSpPr/>
          <p:nvPr userDrawn="1"/>
        </p:nvSpPr>
        <p:spPr>
          <a:xfrm rot="18900000">
            <a:off x="1156943" y="539239"/>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userDrawn="1"/>
        </p:nvSpPr>
        <p:spPr>
          <a:xfrm rot="18900000">
            <a:off x="551860" y="-493365"/>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userDrawn="1"/>
        </p:nvSpPr>
        <p:spPr>
          <a:xfrm rot="18900000">
            <a:off x="536043" y="238940"/>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73983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仅标题">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996637"/>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2" cstate="hq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34698" y="344495"/>
            <a:ext cx="2189252" cy="216000"/>
          </a:xfrm>
          <a:prstGeom prst="rect">
            <a:avLst/>
          </a:prstGeom>
        </p:spPr>
      </p:pic>
      <p:sp>
        <p:nvSpPr>
          <p:cNvPr id="18" name="任意多边形 17"/>
          <p:cNvSpPr/>
          <p:nvPr userDrawn="1"/>
        </p:nvSpPr>
        <p:spPr>
          <a:xfrm>
            <a:off x="11153111" y="6769522"/>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5675" y="670202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12" name="内容占位符 2"/>
          <p:cNvSpPr>
            <a:spLocks noGrp="1"/>
          </p:cNvSpPr>
          <p:nvPr>
            <p:ph idx="1"/>
          </p:nvPr>
        </p:nvSpPr>
        <p:spPr>
          <a:xfrm>
            <a:off x="3490312" y="1578646"/>
            <a:ext cx="8033777" cy="4277032"/>
          </a:xfrm>
        </p:spPr>
        <p:txBody>
          <a:bodyPr>
            <a:normAutofit/>
          </a:bodyPr>
          <a:lstStyle>
            <a:lvl1pPr marL="342900" indent="-342900">
              <a:lnSpc>
                <a:spcPct val="150000"/>
              </a:lnSpc>
              <a:buFont typeface="Arial" pitchFamily="34" charset="0"/>
              <a:buChar char="•"/>
              <a:defRPr sz="2400" b="0">
                <a:solidFill>
                  <a:schemeClr val="tx1"/>
                </a:solidFill>
              </a:defRPr>
            </a:lvl1pPr>
            <a:lvl2pPr marL="800100" indent="-342900">
              <a:lnSpc>
                <a:spcPct val="150000"/>
              </a:lnSpc>
              <a:buFont typeface="Arial" pitchFamily="34" charset="0"/>
              <a:buChar char="•"/>
              <a:defRPr sz="2000" b="0">
                <a:solidFill>
                  <a:schemeClr val="tx1"/>
                </a:solidFill>
              </a:defRPr>
            </a:lvl2pPr>
            <a:lvl3pPr marL="1257300" indent="-342900">
              <a:lnSpc>
                <a:spcPct val="150000"/>
              </a:lnSpc>
              <a:buFont typeface="Arial" pitchFamily="34" charset="0"/>
              <a:buChar char="•"/>
              <a:defRPr sz="2000" b="0">
                <a:solidFill>
                  <a:schemeClr val="tx1"/>
                </a:solidFill>
              </a:defRPr>
            </a:lvl3pPr>
            <a:lvl4pPr marL="1714500" indent="-342900">
              <a:lnSpc>
                <a:spcPct val="150000"/>
              </a:lnSpc>
              <a:buFont typeface="Arial" pitchFamily="34" charset="0"/>
              <a:buChar char="•"/>
              <a:defRPr sz="2000" b="0">
                <a:solidFill>
                  <a:schemeClr val="tx1"/>
                </a:solidFill>
              </a:defRPr>
            </a:lvl4pPr>
            <a:lvl5pPr marL="2171700" indent="-342900">
              <a:lnSpc>
                <a:spcPct val="150000"/>
              </a:lnSpc>
              <a:buFont typeface="Arial" pitchFamily="34" charset="0"/>
              <a:buChar char="•"/>
              <a:defRPr sz="2000" b="0">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图片占位符 2"/>
          <p:cNvSpPr>
            <a:spLocks noGrp="1"/>
          </p:cNvSpPr>
          <p:nvPr>
            <p:ph type="pic" idx="10"/>
          </p:nvPr>
        </p:nvSpPr>
        <p:spPr>
          <a:xfrm>
            <a:off x="598557" y="1569759"/>
            <a:ext cx="2597866" cy="4276693"/>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17" name="标题 1"/>
          <p:cNvSpPr>
            <a:spLocks noGrp="1"/>
          </p:cNvSpPr>
          <p:nvPr>
            <p:ph type="title"/>
          </p:nvPr>
        </p:nvSpPr>
        <p:spPr>
          <a:xfrm>
            <a:off x="1855822" y="362561"/>
            <a:ext cx="7801873" cy="484556"/>
          </a:xfrm>
          <a:prstGeom prst="rect">
            <a:avLst/>
          </a:prstGeom>
        </p:spPr>
        <p:txBody>
          <a:bodyPr>
            <a:noAutofit/>
          </a:bodyPr>
          <a:lstStyle>
            <a:lvl1pPr>
              <a:defRPr sz="3200" b="1"/>
            </a:lvl1pPr>
          </a:lstStyle>
          <a:p>
            <a:r>
              <a:rPr lang="zh-CN" altLang="en-US" dirty="0"/>
              <a:t>单击此处编辑母版标题样式</a:t>
            </a:r>
          </a:p>
        </p:txBody>
      </p:sp>
      <p:sp>
        <p:nvSpPr>
          <p:cNvPr id="14" name="圆角矩形 13"/>
          <p:cNvSpPr/>
          <p:nvPr userDrawn="1"/>
        </p:nvSpPr>
        <p:spPr>
          <a:xfrm rot="18900000">
            <a:off x="1156943" y="539239"/>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userDrawn="1"/>
        </p:nvSpPr>
        <p:spPr>
          <a:xfrm rot="18900000">
            <a:off x="551860" y="-493365"/>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userDrawn="1"/>
        </p:nvSpPr>
        <p:spPr>
          <a:xfrm rot="18900000">
            <a:off x="536043" y="238940"/>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178202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仅标题">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996637"/>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2" cstate="hq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34698" y="344495"/>
            <a:ext cx="2189252" cy="216000"/>
          </a:xfrm>
          <a:prstGeom prst="rect">
            <a:avLst/>
          </a:prstGeom>
        </p:spPr>
      </p:pic>
      <p:sp>
        <p:nvSpPr>
          <p:cNvPr id="18" name="任意多边形 17"/>
          <p:cNvSpPr/>
          <p:nvPr userDrawn="1"/>
        </p:nvSpPr>
        <p:spPr>
          <a:xfrm>
            <a:off x="11153111" y="6769522"/>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5675" y="670202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14" name="文本占位符 6"/>
          <p:cNvSpPr>
            <a:spLocks noGrp="1"/>
          </p:cNvSpPr>
          <p:nvPr>
            <p:ph type="body" sz="quarter" idx="13"/>
          </p:nvPr>
        </p:nvSpPr>
        <p:spPr>
          <a:xfrm>
            <a:off x="871909" y="1421977"/>
            <a:ext cx="3404507" cy="4878727"/>
          </a:xfrm>
        </p:spPr>
        <p:txBody>
          <a:bodyPr>
            <a:normAutofit/>
          </a:bodyPr>
          <a:lstStyle>
            <a:lvl1pPr>
              <a:defRPr sz="2400" b="0"/>
            </a:lvl1pPr>
            <a:lvl2pPr>
              <a:defRPr sz="2000" b="0"/>
            </a:lvl2pPr>
            <a:lvl3pPr>
              <a:defRPr sz="2000" b="0"/>
            </a:lvl3pPr>
            <a:lvl4pPr>
              <a:defRPr sz="2000" b="0"/>
            </a:lvl4pPr>
            <a:lvl5pPr>
              <a:defRPr sz="2000" b="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文本占位符 8"/>
          <p:cNvSpPr>
            <a:spLocks noGrp="1"/>
          </p:cNvSpPr>
          <p:nvPr>
            <p:ph type="body" sz="quarter" idx="14"/>
          </p:nvPr>
        </p:nvSpPr>
        <p:spPr>
          <a:xfrm>
            <a:off x="4423145" y="1446718"/>
            <a:ext cx="3470048" cy="4836524"/>
          </a:xfrm>
        </p:spPr>
        <p:txBody>
          <a:bodyPr>
            <a:normAutofit/>
          </a:bodyPr>
          <a:lstStyle>
            <a:lvl1pPr marL="228600" indent="-228600">
              <a:defRPr lang="zh-CN" altLang="en-US" sz="2400" b="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0" kern="1200" dirty="0">
                <a:solidFill>
                  <a:schemeClr val="tx1"/>
                </a:solidFill>
                <a:latin typeface="+mn-lt"/>
                <a:ea typeface="+mn-ea"/>
                <a:cs typeface="+mn-cs"/>
              </a:defRPr>
            </a:lvl5pPr>
          </a:lstStyle>
          <a:p>
            <a:pPr marL="228600" lvl="0" indent="-228600" algn="l" defTabSz="914400" rtl="0" eaLnBrk="1" latinLnBrk="0" hangingPunct="1">
              <a:lnSpc>
                <a:spcPct val="90000"/>
              </a:lnSpc>
              <a:spcBef>
                <a:spcPts val="1000"/>
              </a:spcBef>
              <a:buClr>
                <a:schemeClr val="accent1"/>
              </a:buClr>
              <a:buFont typeface="Arial" panose="020B0604020202020204" pitchFamily="34" charset="0"/>
              <a:buChar char="•"/>
            </a:pPr>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7" name="文本占位符 10"/>
          <p:cNvSpPr>
            <a:spLocks noGrp="1"/>
          </p:cNvSpPr>
          <p:nvPr>
            <p:ph type="body" sz="quarter" idx="15"/>
          </p:nvPr>
        </p:nvSpPr>
        <p:spPr>
          <a:xfrm>
            <a:off x="8040153" y="1463040"/>
            <a:ext cx="3355522" cy="4837665"/>
          </a:xfrm>
        </p:spPr>
        <p:txBody>
          <a:bodyPr>
            <a:normAutofit/>
          </a:bodyPr>
          <a:lstStyle>
            <a:lvl1pPr marL="228600" indent="-228600">
              <a:defRPr lang="zh-CN" altLang="en-US" sz="2400" b="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0" kern="1200" dirty="0">
                <a:solidFill>
                  <a:schemeClr val="tx1"/>
                </a:solidFill>
                <a:latin typeface="+mn-lt"/>
                <a:ea typeface="+mn-ea"/>
                <a:cs typeface="+mn-cs"/>
              </a:defRPr>
            </a:lvl5pPr>
          </a:lstStyle>
          <a:p>
            <a:pPr marL="228600" lvl="0" indent="-228600" algn="l" defTabSz="914400" rtl="0" eaLnBrk="1" latinLnBrk="0" hangingPunct="1">
              <a:lnSpc>
                <a:spcPct val="90000"/>
              </a:lnSpc>
              <a:spcBef>
                <a:spcPts val="1000"/>
              </a:spcBef>
              <a:buClr>
                <a:schemeClr val="accent1"/>
              </a:buClr>
              <a:buFont typeface="Arial" panose="020B0604020202020204" pitchFamily="34" charset="0"/>
              <a:buChar char="•"/>
            </a:pPr>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9" name="标题 1"/>
          <p:cNvSpPr>
            <a:spLocks noGrp="1"/>
          </p:cNvSpPr>
          <p:nvPr>
            <p:ph type="title"/>
          </p:nvPr>
        </p:nvSpPr>
        <p:spPr>
          <a:xfrm>
            <a:off x="1855822" y="362561"/>
            <a:ext cx="7801873" cy="484556"/>
          </a:xfrm>
          <a:prstGeom prst="rect">
            <a:avLst/>
          </a:prstGeom>
        </p:spPr>
        <p:txBody>
          <a:bodyPr>
            <a:noAutofit/>
          </a:bodyPr>
          <a:lstStyle>
            <a:lvl1pPr>
              <a:defRPr sz="3200" b="1"/>
            </a:lvl1pPr>
          </a:lstStyle>
          <a:p>
            <a:r>
              <a:rPr lang="zh-CN" altLang="en-US" dirty="0"/>
              <a:t>单击此处编辑母版标题样式</a:t>
            </a:r>
          </a:p>
        </p:txBody>
      </p:sp>
      <p:sp>
        <p:nvSpPr>
          <p:cNvPr id="13" name="圆角矩形 12"/>
          <p:cNvSpPr/>
          <p:nvPr userDrawn="1"/>
        </p:nvSpPr>
        <p:spPr>
          <a:xfrm rot="18900000">
            <a:off x="1156943" y="539239"/>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userDrawn="1"/>
        </p:nvSpPr>
        <p:spPr>
          <a:xfrm rot="18900000">
            <a:off x="551860" y="-493365"/>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userDrawn="1"/>
        </p:nvSpPr>
        <p:spPr>
          <a:xfrm rot="18900000">
            <a:off x="536043" y="238940"/>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3281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仅标题">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996637"/>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2" cstate="hq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34698" y="344495"/>
            <a:ext cx="2189252" cy="216000"/>
          </a:xfrm>
          <a:prstGeom prst="rect">
            <a:avLst/>
          </a:prstGeom>
        </p:spPr>
      </p:pic>
      <p:sp>
        <p:nvSpPr>
          <p:cNvPr id="18" name="任意多边形 17"/>
          <p:cNvSpPr/>
          <p:nvPr userDrawn="1"/>
        </p:nvSpPr>
        <p:spPr>
          <a:xfrm>
            <a:off x="11153111" y="6769522"/>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5675" y="670202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13" name="图片占位符 15"/>
          <p:cNvSpPr>
            <a:spLocks noGrp="1"/>
          </p:cNvSpPr>
          <p:nvPr>
            <p:ph type="pic" sz="quarter" idx="13"/>
          </p:nvPr>
        </p:nvSpPr>
        <p:spPr>
          <a:xfrm>
            <a:off x="4502296" y="1768346"/>
            <a:ext cx="3358243" cy="4286250"/>
          </a:xfrm>
        </p:spPr>
        <p:txBody>
          <a:bodyPr>
            <a:normAutofit/>
          </a:bodyPr>
          <a:lstStyle>
            <a:lvl1pPr marL="0" indent="0">
              <a:buNone/>
              <a:defRPr sz="2000"/>
            </a:lvl1pPr>
          </a:lstStyle>
          <a:p>
            <a:endParaRPr lang="zh-CN" altLang="en-US" dirty="0"/>
          </a:p>
        </p:txBody>
      </p:sp>
      <p:sp>
        <p:nvSpPr>
          <p:cNvPr id="19" name="文本占位符 17"/>
          <p:cNvSpPr>
            <a:spLocks noGrp="1"/>
          </p:cNvSpPr>
          <p:nvPr>
            <p:ph type="body" sz="quarter" idx="14"/>
          </p:nvPr>
        </p:nvSpPr>
        <p:spPr>
          <a:xfrm>
            <a:off x="852640" y="1760408"/>
            <a:ext cx="3418975" cy="4294413"/>
          </a:xfrm>
        </p:spPr>
        <p:txBody>
          <a:bodyPr>
            <a:normAutofit/>
          </a:bodyPr>
          <a:lstStyle>
            <a:lvl1pPr>
              <a:defRPr sz="2400" b="0"/>
            </a:lvl1pPr>
            <a:lvl2pPr>
              <a:defRPr sz="2000" b="0"/>
            </a:lvl2pPr>
            <a:lvl3pPr>
              <a:defRPr sz="2000" b="0"/>
            </a:lvl3pPr>
            <a:lvl4pPr>
              <a:defRPr sz="2000" b="0"/>
            </a:lvl4pPr>
            <a:lvl5pPr>
              <a:defRPr sz="2000" b="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0" name="文本占位符 16"/>
          <p:cNvSpPr>
            <a:spLocks noGrp="1"/>
          </p:cNvSpPr>
          <p:nvPr>
            <p:ph type="body" sz="quarter" idx="15"/>
          </p:nvPr>
        </p:nvSpPr>
        <p:spPr>
          <a:xfrm>
            <a:off x="8088461" y="1788010"/>
            <a:ext cx="3307214" cy="4294187"/>
          </a:xfrm>
        </p:spPr>
        <p:txBody>
          <a:bodyPr>
            <a:normAutofit/>
          </a:bodyPr>
          <a:lstStyle>
            <a:lvl1pPr>
              <a:defRPr sz="2400" b="0"/>
            </a:lvl1pPr>
            <a:lvl2pPr>
              <a:defRPr sz="2000" b="0"/>
            </a:lvl2pPr>
            <a:lvl3pPr>
              <a:defRPr sz="2000" b="0"/>
            </a:lvl3pPr>
            <a:lvl4pPr>
              <a:defRPr sz="2000" b="0"/>
            </a:lvl4pPr>
            <a:lvl5pPr>
              <a:defRPr sz="2000" b="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标题 1"/>
          <p:cNvSpPr>
            <a:spLocks noGrp="1"/>
          </p:cNvSpPr>
          <p:nvPr>
            <p:ph type="title"/>
          </p:nvPr>
        </p:nvSpPr>
        <p:spPr>
          <a:xfrm>
            <a:off x="1855822" y="362561"/>
            <a:ext cx="7801873" cy="484556"/>
          </a:xfrm>
          <a:prstGeom prst="rect">
            <a:avLst/>
          </a:prstGeom>
        </p:spPr>
        <p:txBody>
          <a:bodyPr>
            <a:noAutofit/>
          </a:bodyPr>
          <a:lstStyle>
            <a:lvl1pPr>
              <a:defRPr sz="3200" b="1"/>
            </a:lvl1pPr>
          </a:lstStyle>
          <a:p>
            <a:r>
              <a:rPr lang="zh-CN" altLang="en-US" dirty="0"/>
              <a:t>单击此处编辑母版标题样式</a:t>
            </a:r>
          </a:p>
        </p:txBody>
      </p:sp>
      <p:sp>
        <p:nvSpPr>
          <p:cNvPr id="14" name="圆角矩形 13"/>
          <p:cNvSpPr/>
          <p:nvPr userDrawn="1"/>
        </p:nvSpPr>
        <p:spPr>
          <a:xfrm rot="18900000">
            <a:off x="1156943" y="539239"/>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userDrawn="1"/>
        </p:nvSpPr>
        <p:spPr>
          <a:xfrm rot="18900000">
            <a:off x="551860" y="-493365"/>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userDrawn="1"/>
        </p:nvSpPr>
        <p:spPr>
          <a:xfrm rot="18900000">
            <a:off x="536043" y="238940"/>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81498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仅标题">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1058833"/>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2" cstate="hq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34698" y="344495"/>
            <a:ext cx="2189252" cy="216000"/>
          </a:xfrm>
          <a:prstGeom prst="rect">
            <a:avLst/>
          </a:prstGeom>
        </p:spPr>
      </p:pic>
      <p:sp>
        <p:nvSpPr>
          <p:cNvPr id="18" name="任意多边形 17"/>
          <p:cNvSpPr/>
          <p:nvPr userDrawn="1"/>
        </p:nvSpPr>
        <p:spPr>
          <a:xfrm>
            <a:off x="11153111" y="6769522"/>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5675" y="670202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20" name="内容占位符 2"/>
          <p:cNvSpPr>
            <a:spLocks noGrp="1"/>
          </p:cNvSpPr>
          <p:nvPr>
            <p:ph idx="1"/>
          </p:nvPr>
        </p:nvSpPr>
        <p:spPr>
          <a:xfrm>
            <a:off x="922762" y="3238501"/>
            <a:ext cx="10346476" cy="2960170"/>
          </a:xfrm>
        </p:spPr>
        <p:txBody>
          <a:bodyPr>
            <a:normAutofit/>
          </a:bodyPr>
          <a:lstStyle>
            <a:lvl1pPr marL="342900" indent="-342900">
              <a:lnSpc>
                <a:spcPct val="150000"/>
              </a:lnSpc>
              <a:buFont typeface="Arial" pitchFamily="34" charset="0"/>
              <a:buChar char="•"/>
              <a:defRPr sz="2400" b="0">
                <a:solidFill>
                  <a:schemeClr val="tx1"/>
                </a:solidFill>
              </a:defRPr>
            </a:lvl1pPr>
            <a:lvl2pPr marL="800100" indent="-342900">
              <a:lnSpc>
                <a:spcPct val="150000"/>
              </a:lnSpc>
              <a:buFont typeface="Arial" pitchFamily="34" charset="0"/>
              <a:buChar char="•"/>
              <a:defRPr sz="2000" b="0">
                <a:solidFill>
                  <a:schemeClr val="tx1"/>
                </a:solidFill>
              </a:defRPr>
            </a:lvl2pPr>
            <a:lvl3pPr marL="1257300" indent="-342900">
              <a:lnSpc>
                <a:spcPct val="150000"/>
              </a:lnSpc>
              <a:buFont typeface="Arial" pitchFamily="34" charset="0"/>
              <a:buChar char="•"/>
              <a:defRPr sz="2000" b="0">
                <a:solidFill>
                  <a:schemeClr val="tx1"/>
                </a:solidFill>
              </a:defRPr>
            </a:lvl3pPr>
            <a:lvl4pPr marL="1714500" indent="-342900">
              <a:lnSpc>
                <a:spcPct val="150000"/>
              </a:lnSpc>
              <a:buFont typeface="Arial" pitchFamily="34" charset="0"/>
              <a:buChar char="•"/>
              <a:defRPr sz="2000" b="0">
                <a:solidFill>
                  <a:schemeClr val="tx1"/>
                </a:solidFill>
              </a:defRPr>
            </a:lvl4pPr>
            <a:lvl5pPr marL="2171700" indent="-342900">
              <a:lnSpc>
                <a:spcPct val="150000"/>
              </a:lnSpc>
              <a:buFont typeface="Arial" pitchFamily="34" charset="0"/>
              <a:buChar char="•"/>
              <a:defRPr sz="2000" b="0">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标题 1"/>
          <p:cNvSpPr>
            <a:spLocks noGrp="1"/>
          </p:cNvSpPr>
          <p:nvPr>
            <p:ph type="title"/>
          </p:nvPr>
        </p:nvSpPr>
        <p:spPr>
          <a:xfrm>
            <a:off x="1855822" y="362561"/>
            <a:ext cx="7801873" cy="484556"/>
          </a:xfrm>
          <a:prstGeom prst="rect">
            <a:avLst/>
          </a:prstGeom>
        </p:spPr>
        <p:txBody>
          <a:bodyPr>
            <a:noAutofit/>
          </a:bodyPr>
          <a:lstStyle>
            <a:lvl1pPr>
              <a:defRPr sz="3200" b="1"/>
            </a:lvl1pPr>
          </a:lstStyle>
          <a:p>
            <a:r>
              <a:rPr lang="zh-CN" altLang="en-US" dirty="0"/>
              <a:t>单击此处编辑母版标题样式</a:t>
            </a:r>
          </a:p>
        </p:txBody>
      </p:sp>
      <p:sp>
        <p:nvSpPr>
          <p:cNvPr id="11" name="圆角矩形 10"/>
          <p:cNvSpPr/>
          <p:nvPr userDrawn="1"/>
        </p:nvSpPr>
        <p:spPr>
          <a:xfrm rot="18900000">
            <a:off x="1156943" y="539239"/>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18900000">
            <a:off x="551860" y="-493365"/>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userDrawn="1"/>
        </p:nvSpPr>
        <p:spPr>
          <a:xfrm rot="18900000">
            <a:off x="536043" y="238940"/>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图片占位符 15"/>
          <p:cNvSpPr>
            <a:spLocks noGrp="1"/>
          </p:cNvSpPr>
          <p:nvPr>
            <p:ph type="pic" sz="quarter" idx="13"/>
          </p:nvPr>
        </p:nvSpPr>
        <p:spPr>
          <a:xfrm>
            <a:off x="920896" y="1358771"/>
            <a:ext cx="10309079" cy="1698754"/>
          </a:xfrm>
        </p:spPr>
        <p:txBody>
          <a:bodyPr>
            <a:normAutofit/>
          </a:bodyPr>
          <a:lstStyle>
            <a:lvl1pPr marL="0" indent="0">
              <a:buNone/>
              <a:defRPr sz="2000"/>
            </a:lvl1pPr>
          </a:lstStyle>
          <a:p>
            <a:endParaRPr lang="zh-CN" altLang="en-US" dirty="0"/>
          </a:p>
        </p:txBody>
      </p:sp>
    </p:spTree>
    <p:extLst>
      <p:ext uri="{BB962C8B-B14F-4D97-AF65-F5344CB8AC3E}">
        <p14:creationId xmlns:p14="http://schemas.microsoft.com/office/powerpoint/2010/main" val="38414082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两栏内容-竖排">
    <p:spTree>
      <p:nvGrpSpPr>
        <p:cNvPr id="1" name=""/>
        <p:cNvGrpSpPr/>
        <p:nvPr/>
      </p:nvGrpSpPr>
      <p:grpSpPr>
        <a:xfrm>
          <a:off x="0" y="0"/>
          <a:ext cx="0" cy="0"/>
          <a:chOff x="0" y="0"/>
          <a:chExt cx="0" cy="0"/>
        </a:xfrm>
      </p:grpSpPr>
      <p:sp>
        <p:nvSpPr>
          <p:cNvPr id="22" name="矩形 21"/>
          <p:cNvSpPr/>
          <p:nvPr userDrawn="1"/>
        </p:nvSpPr>
        <p:spPr>
          <a:xfrm>
            <a:off x="0" y="849680"/>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日期占位符 4"/>
          <p:cNvSpPr>
            <a:spLocks noGrp="1"/>
          </p:cNvSpPr>
          <p:nvPr>
            <p:ph type="dt" sz="half" idx="10"/>
          </p:nvPr>
        </p:nvSpPr>
        <p:spPr/>
        <p:txBody>
          <a:bodyPr/>
          <a:lstStyle/>
          <a:p>
            <a:fld id="{3F2D9ABF-7833-49E8-A2FE-A27B5B692D3B}" type="datetime1">
              <a:rPr lang="zh-CN" altLang="en-US" smtClean="0"/>
              <a:t>2020/6/12</a:t>
            </a:fld>
            <a:endParaRPr lang="zh-CN" altLang="en-US"/>
          </a:p>
        </p:txBody>
      </p:sp>
      <p:grpSp>
        <p:nvGrpSpPr>
          <p:cNvPr id="8" name="组合 7"/>
          <p:cNvGrpSpPr/>
          <p:nvPr userDrawn="1"/>
        </p:nvGrpSpPr>
        <p:grpSpPr>
          <a:xfrm>
            <a:off x="0" y="344495"/>
            <a:ext cx="12192000" cy="505184"/>
            <a:chOff x="0" y="258372"/>
            <a:chExt cx="9144000" cy="378888"/>
          </a:xfrm>
        </p:grpSpPr>
        <p:pic>
          <p:nvPicPr>
            <p:cNvPr id="9" name="图片 8"/>
            <p:cNvPicPr>
              <a:picLocks noChangeAspect="1"/>
            </p:cNvPicPr>
            <p:nvPr userDrawn="1"/>
          </p:nvPicPr>
          <p:blipFill>
            <a:blip r:embed="rId2" cstate="hq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301024" y="258372"/>
              <a:ext cx="1641939" cy="162000"/>
            </a:xfrm>
            <a:prstGeom prst="rect">
              <a:avLst/>
            </a:prstGeom>
          </p:spPr>
        </p:pic>
        <p:sp>
          <p:nvSpPr>
            <p:cNvPr id="10" name="矩形 9"/>
            <p:cNvSpPr/>
            <p:nvPr userDrawn="1"/>
          </p:nvSpPr>
          <p:spPr>
            <a:xfrm>
              <a:off x="0" y="601260"/>
              <a:ext cx="6048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6048000" y="601260"/>
              <a:ext cx="1548000" cy="3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7596000" y="601260"/>
              <a:ext cx="1548000" cy="36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userDrawn="1"/>
        </p:nvGrpSpPr>
        <p:grpSpPr>
          <a:xfrm rot="-2700000">
            <a:off x="325239" y="231290"/>
            <a:ext cx="408826" cy="409637"/>
            <a:chOff x="76100" y="2309742"/>
            <a:chExt cx="408826" cy="409637"/>
          </a:xfrm>
        </p:grpSpPr>
        <p:sp>
          <p:nvSpPr>
            <p:cNvPr id="15" name="矩形 14"/>
            <p:cNvSpPr/>
            <p:nvPr userDrawn="1"/>
          </p:nvSpPr>
          <p:spPr>
            <a:xfrm>
              <a:off x="196926" y="2431379"/>
              <a:ext cx="2880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76100" y="2309742"/>
              <a:ext cx="288000"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任意多边形 16"/>
          <p:cNvSpPr/>
          <p:nvPr userDrawn="1"/>
        </p:nvSpPr>
        <p:spPr>
          <a:xfrm>
            <a:off x="11153111" y="6615954"/>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8" name="灯片编号占位符 5"/>
          <p:cNvSpPr txBox="1">
            <a:spLocks/>
          </p:cNvSpPr>
          <p:nvPr userDrawn="1"/>
        </p:nvSpPr>
        <p:spPr>
          <a:xfrm>
            <a:off x="11395675" y="6548460"/>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19" name="标题 1"/>
          <p:cNvSpPr>
            <a:spLocks noGrp="1"/>
          </p:cNvSpPr>
          <p:nvPr>
            <p:ph type="title"/>
          </p:nvPr>
        </p:nvSpPr>
        <p:spPr>
          <a:xfrm>
            <a:off x="838200" y="197060"/>
            <a:ext cx="8896499" cy="484555"/>
          </a:xfrm>
          <a:prstGeom prst="rect">
            <a:avLst/>
          </a:prstGeom>
        </p:spPr>
        <p:txBody>
          <a:bodyPr>
            <a:noAutofit/>
          </a:bodyPr>
          <a:lstStyle>
            <a:lvl1pPr>
              <a:defRPr sz="3200" b="1"/>
            </a:lvl1pPr>
          </a:lstStyle>
          <a:p>
            <a:r>
              <a:rPr lang="zh-CN" altLang="en-US" dirty="0"/>
              <a:t>单击此处编辑母版标题样式</a:t>
            </a:r>
          </a:p>
        </p:txBody>
      </p:sp>
      <p:sp>
        <p:nvSpPr>
          <p:cNvPr id="20" name="内容占位符 2"/>
          <p:cNvSpPr>
            <a:spLocks noGrp="1"/>
          </p:cNvSpPr>
          <p:nvPr>
            <p:ph idx="1"/>
          </p:nvPr>
        </p:nvSpPr>
        <p:spPr>
          <a:xfrm>
            <a:off x="240281" y="1129574"/>
            <a:ext cx="5713176" cy="5188236"/>
          </a:xfrm>
          <a:prstGeom prst="rect">
            <a:avLst/>
          </a:prstGeom>
        </p:spPr>
        <p:txBody>
          <a:bodyPr>
            <a:normAutofit/>
          </a:bodyPr>
          <a:lstStyle>
            <a:lvl1pPr marL="230400" indent="-230400">
              <a:lnSpc>
                <a:spcPct val="150000"/>
              </a:lnSpc>
              <a:spcBef>
                <a:spcPts val="0"/>
              </a:spcBef>
              <a:buClr>
                <a:schemeClr val="accent1">
                  <a:lumMod val="75000"/>
                </a:schemeClr>
              </a:buClr>
              <a:buFont typeface="Arial" pitchFamily="34" charset="0"/>
              <a:buChar char="•"/>
              <a:defRPr sz="2000"/>
            </a:lvl1pPr>
            <a:lvl2pPr marL="687600" indent="-230400">
              <a:lnSpc>
                <a:spcPct val="150000"/>
              </a:lnSpc>
              <a:spcBef>
                <a:spcPts val="0"/>
              </a:spcBef>
              <a:buClr>
                <a:schemeClr val="accent1">
                  <a:lumMod val="75000"/>
                </a:schemeClr>
              </a:buClr>
              <a:buFont typeface="Arial" pitchFamily="34" charset="0"/>
              <a:buChar char="•"/>
              <a:defRPr sz="1800"/>
            </a:lvl2pPr>
            <a:lvl3pPr marL="1144800" indent="-230400">
              <a:lnSpc>
                <a:spcPct val="150000"/>
              </a:lnSpc>
              <a:spcBef>
                <a:spcPts val="0"/>
              </a:spcBef>
              <a:buClr>
                <a:schemeClr val="accent1">
                  <a:lumMod val="75000"/>
                </a:schemeClr>
              </a:buClr>
              <a:buFont typeface="Arial" pitchFamily="34" charset="0"/>
              <a:buChar char="•"/>
              <a:defRPr sz="1600"/>
            </a:lvl3pPr>
            <a:lvl4pPr marL="1602000" indent="-230400">
              <a:lnSpc>
                <a:spcPct val="150000"/>
              </a:lnSpc>
              <a:spcBef>
                <a:spcPts val="0"/>
              </a:spcBef>
              <a:buClr>
                <a:schemeClr val="accent1">
                  <a:lumMod val="75000"/>
                </a:schemeClr>
              </a:buClr>
              <a:buFont typeface="Arial" pitchFamily="34" charset="0"/>
              <a:buChar char="•"/>
              <a:defRPr sz="1600"/>
            </a:lvl4pPr>
            <a:lvl5pPr marL="2059200" indent="-230400">
              <a:lnSpc>
                <a:spcPct val="150000"/>
              </a:lnSpc>
              <a:spcBef>
                <a:spcPts val="0"/>
              </a:spcBef>
              <a:buClr>
                <a:schemeClr val="accent1">
                  <a:lumMod val="75000"/>
                </a:schemeClr>
              </a:buClr>
              <a:buFont typeface="Arial" pitchFamily="34" charset="0"/>
              <a:buChar cha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内容占位符 2"/>
          <p:cNvSpPr>
            <a:spLocks noGrp="1"/>
          </p:cNvSpPr>
          <p:nvPr>
            <p:ph idx="11"/>
          </p:nvPr>
        </p:nvSpPr>
        <p:spPr>
          <a:xfrm>
            <a:off x="6210775" y="1138534"/>
            <a:ext cx="5713176" cy="5188236"/>
          </a:xfrm>
          <a:prstGeom prst="rect">
            <a:avLst/>
          </a:prstGeom>
        </p:spPr>
        <p:txBody>
          <a:bodyPr>
            <a:normAutofit/>
          </a:bodyPr>
          <a:lstStyle>
            <a:lvl1pPr marL="230400" indent="-230400">
              <a:lnSpc>
                <a:spcPct val="150000"/>
              </a:lnSpc>
              <a:spcBef>
                <a:spcPts val="0"/>
              </a:spcBef>
              <a:buClr>
                <a:schemeClr val="accent1">
                  <a:lumMod val="75000"/>
                </a:schemeClr>
              </a:buClr>
              <a:buFont typeface="Arial" pitchFamily="34" charset="0"/>
              <a:buChar char="•"/>
              <a:defRPr sz="2000"/>
            </a:lvl1pPr>
            <a:lvl2pPr marL="687600" indent="-230400">
              <a:lnSpc>
                <a:spcPct val="150000"/>
              </a:lnSpc>
              <a:spcBef>
                <a:spcPts val="0"/>
              </a:spcBef>
              <a:buClr>
                <a:schemeClr val="accent1">
                  <a:lumMod val="75000"/>
                </a:schemeClr>
              </a:buClr>
              <a:buFont typeface="Arial" pitchFamily="34" charset="0"/>
              <a:buChar char="•"/>
              <a:defRPr sz="1800"/>
            </a:lvl2pPr>
            <a:lvl3pPr marL="1144800" indent="-230400">
              <a:lnSpc>
                <a:spcPct val="150000"/>
              </a:lnSpc>
              <a:spcBef>
                <a:spcPts val="0"/>
              </a:spcBef>
              <a:buClr>
                <a:schemeClr val="accent1">
                  <a:lumMod val="75000"/>
                </a:schemeClr>
              </a:buClr>
              <a:buFont typeface="Arial" pitchFamily="34" charset="0"/>
              <a:buChar char="•"/>
              <a:defRPr sz="1600"/>
            </a:lvl3pPr>
            <a:lvl4pPr marL="1602000" indent="-230400">
              <a:lnSpc>
                <a:spcPct val="150000"/>
              </a:lnSpc>
              <a:spcBef>
                <a:spcPts val="0"/>
              </a:spcBef>
              <a:buClr>
                <a:schemeClr val="accent1">
                  <a:lumMod val="75000"/>
                </a:schemeClr>
              </a:buClr>
              <a:buFont typeface="Arial" pitchFamily="34" charset="0"/>
              <a:buChar char="•"/>
              <a:defRPr sz="1600"/>
            </a:lvl4pPr>
            <a:lvl5pPr marL="2059200" indent="-230400">
              <a:lnSpc>
                <a:spcPct val="150000"/>
              </a:lnSpc>
              <a:spcBef>
                <a:spcPts val="0"/>
              </a:spcBef>
              <a:buClr>
                <a:schemeClr val="accent1">
                  <a:lumMod val="75000"/>
                </a:schemeClr>
              </a:buClr>
              <a:buFont typeface="Arial" pitchFamily="34" charset="0"/>
              <a:buChar cha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8962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18" name="矩形 17"/>
          <p:cNvSpPr/>
          <p:nvPr userDrawn="1"/>
        </p:nvSpPr>
        <p:spPr>
          <a:xfrm>
            <a:off x="0" y="849680"/>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197060"/>
            <a:ext cx="8896499" cy="484555"/>
          </a:xfrm>
          <a:prstGeom prst="rect">
            <a:avLst/>
          </a:prstGeom>
        </p:spPr>
        <p:txBody>
          <a:bodyPr>
            <a:noAutofit/>
          </a:bodyPr>
          <a:lstStyle>
            <a:lvl1pPr>
              <a:defRPr sz="3200" b="1"/>
            </a:lvl1pPr>
          </a:lstStyle>
          <a:p>
            <a:r>
              <a:rPr lang="zh-CN" altLang="en-US" dirty="0"/>
              <a:t>单击此处编辑母版标题样式</a:t>
            </a:r>
          </a:p>
        </p:txBody>
      </p:sp>
      <p:sp>
        <p:nvSpPr>
          <p:cNvPr id="3" name="内容占位符 2"/>
          <p:cNvSpPr>
            <a:spLocks noGrp="1"/>
          </p:cNvSpPr>
          <p:nvPr>
            <p:ph idx="1"/>
          </p:nvPr>
        </p:nvSpPr>
        <p:spPr>
          <a:xfrm>
            <a:off x="240281" y="1129574"/>
            <a:ext cx="11683670" cy="5171191"/>
          </a:xfrm>
          <a:prstGeom prst="rect">
            <a:avLst/>
          </a:prstGeom>
        </p:spPr>
        <p:txBody>
          <a:bodyPr>
            <a:normAutofit/>
          </a:bodyPr>
          <a:lstStyle>
            <a:lvl1pPr marL="230400" indent="-230400">
              <a:lnSpc>
                <a:spcPct val="150000"/>
              </a:lnSpc>
              <a:spcBef>
                <a:spcPts val="0"/>
              </a:spcBef>
              <a:buClr>
                <a:schemeClr val="accent1">
                  <a:lumMod val="75000"/>
                </a:schemeClr>
              </a:buClr>
              <a:buFont typeface="Arial" pitchFamily="34" charset="0"/>
              <a:buChar char="•"/>
              <a:defRPr sz="2000"/>
            </a:lvl1pPr>
            <a:lvl2pPr marL="687600" indent="-230400">
              <a:lnSpc>
                <a:spcPct val="150000"/>
              </a:lnSpc>
              <a:spcBef>
                <a:spcPts val="0"/>
              </a:spcBef>
              <a:buClr>
                <a:schemeClr val="accent1">
                  <a:lumMod val="75000"/>
                </a:schemeClr>
              </a:buClr>
              <a:buFont typeface="Arial" pitchFamily="34" charset="0"/>
              <a:buChar char="•"/>
              <a:defRPr sz="1800"/>
            </a:lvl2pPr>
            <a:lvl3pPr marL="1144800" indent="-230400">
              <a:lnSpc>
                <a:spcPct val="150000"/>
              </a:lnSpc>
              <a:spcBef>
                <a:spcPts val="0"/>
              </a:spcBef>
              <a:buClr>
                <a:schemeClr val="accent1">
                  <a:lumMod val="75000"/>
                </a:schemeClr>
              </a:buClr>
              <a:buFont typeface="Arial" pitchFamily="34" charset="0"/>
              <a:buChar char="•"/>
              <a:defRPr sz="1600"/>
            </a:lvl3pPr>
            <a:lvl4pPr marL="1602000" indent="-230400">
              <a:lnSpc>
                <a:spcPct val="150000"/>
              </a:lnSpc>
              <a:spcBef>
                <a:spcPts val="0"/>
              </a:spcBef>
              <a:buClr>
                <a:schemeClr val="accent1">
                  <a:lumMod val="75000"/>
                </a:schemeClr>
              </a:buClr>
              <a:buFont typeface="Arial" pitchFamily="34" charset="0"/>
              <a:buChar char="•"/>
              <a:defRPr sz="1600"/>
            </a:lvl4pPr>
            <a:lvl5pPr marL="2059200" indent="-230400">
              <a:lnSpc>
                <a:spcPct val="150000"/>
              </a:lnSpc>
              <a:spcBef>
                <a:spcPts val="0"/>
              </a:spcBef>
              <a:buClr>
                <a:schemeClr val="accent1">
                  <a:lumMod val="75000"/>
                </a:schemeClr>
              </a:buClr>
              <a:buFont typeface="Arial" pitchFamily="34" charset="0"/>
              <a:buChar cha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grpSp>
        <p:nvGrpSpPr>
          <p:cNvPr id="13" name="组合 12"/>
          <p:cNvGrpSpPr/>
          <p:nvPr userDrawn="1"/>
        </p:nvGrpSpPr>
        <p:grpSpPr>
          <a:xfrm>
            <a:off x="0" y="344495"/>
            <a:ext cx="12192000" cy="505184"/>
            <a:chOff x="0" y="258372"/>
            <a:chExt cx="9144000" cy="378888"/>
          </a:xfrm>
        </p:grpSpPr>
        <p:pic>
          <p:nvPicPr>
            <p:cNvPr id="9" name="图片 8"/>
            <p:cNvPicPr>
              <a:picLocks noChangeAspect="1"/>
            </p:cNvPicPr>
            <p:nvPr userDrawn="1"/>
          </p:nvPicPr>
          <p:blipFill>
            <a:blip r:embed="rId2" cstate="hq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301024" y="258372"/>
              <a:ext cx="1641939" cy="162000"/>
            </a:xfrm>
            <a:prstGeom prst="rect">
              <a:avLst/>
            </a:prstGeom>
          </p:spPr>
        </p:pic>
        <p:sp>
          <p:nvSpPr>
            <p:cNvPr id="10" name="矩形 9"/>
            <p:cNvSpPr/>
            <p:nvPr userDrawn="1"/>
          </p:nvSpPr>
          <p:spPr>
            <a:xfrm>
              <a:off x="0" y="601260"/>
              <a:ext cx="6048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6048000" y="601260"/>
              <a:ext cx="1548000" cy="3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7596000" y="601260"/>
              <a:ext cx="1548000" cy="36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任意多边形 20"/>
          <p:cNvSpPr/>
          <p:nvPr userDrawn="1"/>
        </p:nvSpPr>
        <p:spPr>
          <a:xfrm>
            <a:off x="11153111" y="6615954"/>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9" name="灯片编号占位符 5"/>
          <p:cNvSpPr txBox="1">
            <a:spLocks/>
          </p:cNvSpPr>
          <p:nvPr userDrawn="1"/>
        </p:nvSpPr>
        <p:spPr>
          <a:xfrm>
            <a:off x="11395675" y="6548460"/>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grpSp>
        <p:nvGrpSpPr>
          <p:cNvPr id="4" name="组合 3"/>
          <p:cNvGrpSpPr/>
          <p:nvPr userDrawn="1"/>
        </p:nvGrpSpPr>
        <p:grpSpPr>
          <a:xfrm rot="-2700000">
            <a:off x="325239" y="231290"/>
            <a:ext cx="408826" cy="409637"/>
            <a:chOff x="76100" y="2309742"/>
            <a:chExt cx="408826" cy="409637"/>
          </a:xfrm>
        </p:grpSpPr>
        <p:sp>
          <p:nvSpPr>
            <p:cNvPr id="23" name="矩形 22"/>
            <p:cNvSpPr/>
            <p:nvPr userDrawn="1"/>
          </p:nvSpPr>
          <p:spPr>
            <a:xfrm>
              <a:off x="196926" y="2431379"/>
              <a:ext cx="2880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76100" y="2309742"/>
              <a:ext cx="288000"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日期占位符 4"/>
          <p:cNvSpPr>
            <a:spLocks noGrp="1"/>
          </p:cNvSpPr>
          <p:nvPr>
            <p:ph type="dt" sz="half" idx="10"/>
          </p:nvPr>
        </p:nvSpPr>
        <p:spPr>
          <a:xfrm>
            <a:off x="0" y="6492875"/>
            <a:ext cx="2743200" cy="365125"/>
          </a:xfrm>
        </p:spPr>
        <p:txBody>
          <a:bodyPr/>
          <a:lstStyle/>
          <a:p>
            <a:fld id="{BE025DF8-0826-4A6E-84FB-B8248D02E6E1}" type="datetime1">
              <a:rPr lang="zh-CN" altLang="en-US" smtClean="0"/>
              <a:t>2020/6/12</a:t>
            </a:fld>
            <a:endParaRPr lang="zh-CN" altLang="en-US"/>
          </a:p>
        </p:txBody>
      </p:sp>
    </p:spTree>
    <p:extLst>
      <p:ext uri="{BB962C8B-B14F-4D97-AF65-F5344CB8AC3E}">
        <p14:creationId xmlns:p14="http://schemas.microsoft.com/office/powerpoint/2010/main" val="902926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标题幻灯片">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3F08F14-40AD-4F4B-8D0E-973BA19483FE}" type="datetimeFigureOut">
              <a:rPr lang="zh-CN" altLang="en-US" smtClean="0"/>
              <a:pPr/>
              <a:t>2020/6/12</a:t>
            </a:fld>
            <a:endParaRPr lang="zh-CN" altLang="en-US"/>
          </a:p>
        </p:txBody>
      </p:sp>
      <p:sp>
        <p:nvSpPr>
          <p:cNvPr id="6" name="灯片编号占位符 5"/>
          <p:cNvSpPr>
            <a:spLocks noGrp="1"/>
          </p:cNvSpPr>
          <p:nvPr>
            <p:ph type="sldNum" sz="quarter" idx="12"/>
          </p:nvPr>
        </p:nvSpPr>
        <p:spPr/>
        <p:txBody>
          <a:bodyPr/>
          <a:lstStyle/>
          <a:p>
            <a:fld id="{CAF217C7-C1E8-4674-A064-B8940E9DB362}" type="slidenum">
              <a:rPr lang="zh-CN" altLang="en-US" smtClean="0"/>
              <a:pPr/>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4757"/>
            <a:ext cx="12192000" cy="4641979"/>
          </a:xfrm>
          <a:prstGeom prst="rect">
            <a:avLst/>
          </a:prstGeom>
        </p:spPr>
      </p:pic>
    </p:spTree>
    <p:extLst>
      <p:ext uri="{BB962C8B-B14F-4D97-AF65-F5344CB8AC3E}">
        <p14:creationId xmlns:p14="http://schemas.microsoft.com/office/powerpoint/2010/main" val="97059323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bg>
      <p:bgRef idx="1001">
        <a:schemeClr val="bg1"/>
      </p:bgRef>
    </p:bg>
    <p:spTree>
      <p:nvGrpSpPr>
        <p:cNvPr id="1" name=""/>
        <p:cNvGrpSpPr/>
        <p:nvPr/>
      </p:nvGrpSpPr>
      <p:grpSpPr>
        <a:xfrm>
          <a:off x="0" y="0"/>
          <a:ext cx="0" cy="0"/>
          <a:chOff x="0" y="0"/>
          <a:chExt cx="0" cy="0"/>
        </a:xfrm>
      </p:grpSpPr>
      <p:pic>
        <p:nvPicPr>
          <p:cNvPr id="11" name="图片 10" descr="59f2f16b39e15.jpg"/>
          <p:cNvPicPr>
            <a:picLocks noChangeAspect="1"/>
          </p:cNvPicPr>
          <p:nvPr userDrawn="1"/>
        </p:nvPicPr>
        <p:blipFill>
          <a:blip r:embed="rId2" cstate="print"/>
          <a:stretch>
            <a:fillRect/>
          </a:stretch>
        </p:blipFill>
        <p:spPr>
          <a:xfrm>
            <a:off x="0" y="1485899"/>
            <a:ext cx="12192000" cy="4410075"/>
          </a:xfrm>
          <a:prstGeom prst="rect">
            <a:avLst/>
          </a:prstGeom>
        </p:spPr>
      </p:pic>
      <p:sp>
        <p:nvSpPr>
          <p:cNvPr id="4" name="日期占位符 3"/>
          <p:cNvSpPr>
            <a:spLocks noGrp="1"/>
          </p:cNvSpPr>
          <p:nvPr>
            <p:ph type="dt" sz="half" idx="10"/>
          </p:nvPr>
        </p:nvSpPr>
        <p:spPr/>
        <p:txBody>
          <a:bodyPr/>
          <a:lstStyle/>
          <a:p>
            <a:fld id="{83F08F14-40AD-4F4B-8D0E-973BA19483FE}" type="datetimeFigureOut">
              <a:rPr lang="zh-CN" altLang="en-US" smtClean="0"/>
              <a:pPr/>
              <a:t>2020/6/12</a:t>
            </a:fld>
            <a:endParaRPr lang="zh-CN" altLang="en-US"/>
          </a:p>
        </p:txBody>
      </p:sp>
      <p:sp>
        <p:nvSpPr>
          <p:cNvPr id="6" name="灯片编号占位符 5"/>
          <p:cNvSpPr>
            <a:spLocks noGrp="1"/>
          </p:cNvSpPr>
          <p:nvPr>
            <p:ph type="sldNum" sz="quarter" idx="12"/>
          </p:nvPr>
        </p:nvSpPr>
        <p:spPr/>
        <p:txBody>
          <a:bodyPr/>
          <a:lstStyle/>
          <a:p>
            <a:fld id="{CAF217C7-C1E8-4674-A064-B8940E9DB362}" type="slidenum">
              <a:rPr lang="zh-CN" altLang="en-US" smtClean="0"/>
              <a:pPr/>
              <a:t>‹#›</a:t>
            </a:fld>
            <a:endParaRPr lang="zh-CN" altLang="en-US"/>
          </a:p>
        </p:txBody>
      </p:sp>
    </p:spTree>
    <p:extLst>
      <p:ext uri="{BB962C8B-B14F-4D97-AF65-F5344CB8AC3E}">
        <p14:creationId xmlns:p14="http://schemas.microsoft.com/office/powerpoint/2010/main" val="34490877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标题幻灯片">
    <p:bg>
      <p:bgRef idx="1001">
        <a:schemeClr val="bg1"/>
      </p:bgRef>
    </p:bg>
    <p:spTree>
      <p:nvGrpSpPr>
        <p:cNvPr id="1" name=""/>
        <p:cNvGrpSpPr/>
        <p:nvPr/>
      </p:nvGrpSpPr>
      <p:grpSpPr>
        <a:xfrm>
          <a:off x="0" y="0"/>
          <a:ext cx="0" cy="0"/>
          <a:chOff x="0" y="0"/>
          <a:chExt cx="0" cy="0"/>
        </a:xfrm>
      </p:grpSpPr>
      <p:pic>
        <p:nvPicPr>
          <p:cNvPr id="8" name="图片 7" descr="12.jpg"/>
          <p:cNvPicPr>
            <a:picLocks noChangeAspect="1"/>
          </p:cNvPicPr>
          <p:nvPr userDrawn="1"/>
        </p:nvPicPr>
        <p:blipFill>
          <a:blip r:embed="rId2" cstate="print"/>
          <a:stretch>
            <a:fillRect/>
          </a:stretch>
        </p:blipFill>
        <p:spPr>
          <a:xfrm>
            <a:off x="0" y="1427516"/>
            <a:ext cx="12192000" cy="4506559"/>
          </a:xfrm>
          <a:prstGeom prst="rect">
            <a:avLst/>
          </a:prstGeom>
        </p:spPr>
      </p:pic>
      <p:sp>
        <p:nvSpPr>
          <p:cNvPr id="4" name="日期占位符 3"/>
          <p:cNvSpPr>
            <a:spLocks noGrp="1"/>
          </p:cNvSpPr>
          <p:nvPr>
            <p:ph type="dt" sz="half" idx="10"/>
          </p:nvPr>
        </p:nvSpPr>
        <p:spPr/>
        <p:txBody>
          <a:bodyPr/>
          <a:lstStyle/>
          <a:p>
            <a:fld id="{83F08F14-40AD-4F4B-8D0E-973BA19483FE}" type="datetimeFigureOut">
              <a:rPr lang="zh-CN" altLang="en-US" smtClean="0"/>
              <a:pPr/>
              <a:t>2020/6/12</a:t>
            </a:fld>
            <a:endParaRPr lang="zh-CN" altLang="en-US"/>
          </a:p>
        </p:txBody>
      </p:sp>
      <p:sp>
        <p:nvSpPr>
          <p:cNvPr id="6" name="灯片编号占位符 5"/>
          <p:cNvSpPr>
            <a:spLocks noGrp="1"/>
          </p:cNvSpPr>
          <p:nvPr>
            <p:ph type="sldNum" sz="quarter" idx="12"/>
          </p:nvPr>
        </p:nvSpPr>
        <p:spPr/>
        <p:txBody>
          <a:bodyPr/>
          <a:lstStyle/>
          <a:p>
            <a:fld id="{CAF217C7-C1E8-4674-A064-B8940E9DB362}" type="slidenum">
              <a:rPr lang="zh-CN" altLang="en-US" smtClean="0"/>
              <a:pPr/>
              <a:t>‹#›</a:t>
            </a:fld>
            <a:endParaRPr lang="zh-CN" altLang="en-US"/>
          </a:p>
        </p:txBody>
      </p:sp>
    </p:spTree>
    <p:extLst>
      <p:ext uri="{BB962C8B-B14F-4D97-AF65-F5344CB8AC3E}">
        <p14:creationId xmlns:p14="http://schemas.microsoft.com/office/powerpoint/2010/main" val="39921976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标题幻灯片">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04" r="21204"/>
          <a:stretch/>
        </p:blipFill>
        <p:spPr>
          <a:xfrm>
            <a:off x="0" y="1285875"/>
            <a:ext cx="12192000" cy="4476750"/>
          </a:xfrm>
          <a:prstGeom prst="rect">
            <a:avLst/>
          </a:prstGeom>
        </p:spPr>
      </p:pic>
      <p:sp>
        <p:nvSpPr>
          <p:cNvPr id="4" name="日期占位符 3"/>
          <p:cNvSpPr>
            <a:spLocks noGrp="1"/>
          </p:cNvSpPr>
          <p:nvPr>
            <p:ph type="dt" sz="half" idx="10"/>
          </p:nvPr>
        </p:nvSpPr>
        <p:spPr/>
        <p:txBody>
          <a:bodyPr/>
          <a:lstStyle/>
          <a:p>
            <a:fld id="{83F08F14-40AD-4F4B-8D0E-973BA19483FE}" type="datetimeFigureOut">
              <a:rPr lang="zh-CN" altLang="en-US" smtClean="0"/>
              <a:pPr/>
              <a:t>2020/6/12</a:t>
            </a:fld>
            <a:endParaRPr lang="zh-CN" altLang="en-US"/>
          </a:p>
        </p:txBody>
      </p:sp>
      <p:sp>
        <p:nvSpPr>
          <p:cNvPr id="6" name="灯片编号占位符 5"/>
          <p:cNvSpPr>
            <a:spLocks noGrp="1"/>
          </p:cNvSpPr>
          <p:nvPr>
            <p:ph type="sldNum" sz="quarter" idx="12"/>
          </p:nvPr>
        </p:nvSpPr>
        <p:spPr/>
        <p:txBody>
          <a:bodyPr/>
          <a:lstStyle/>
          <a:p>
            <a:fld id="{CAF217C7-C1E8-4674-A064-B8940E9DB362}" type="slidenum">
              <a:rPr lang="zh-CN" altLang="en-US" smtClean="0"/>
              <a:pPr/>
              <a:t>‹#›</a:t>
            </a:fld>
            <a:endParaRPr lang="zh-CN" altLang="en-US"/>
          </a:p>
        </p:txBody>
      </p:sp>
    </p:spTree>
    <p:extLst>
      <p:ext uri="{BB962C8B-B14F-4D97-AF65-F5344CB8AC3E}">
        <p14:creationId xmlns:p14="http://schemas.microsoft.com/office/powerpoint/2010/main" val="1173167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3_封底">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895832">
            <a:off x="7897680" y="-1023304"/>
            <a:ext cx="5370133" cy="5379950"/>
          </a:xfrm>
          <a:prstGeom prst="rect">
            <a:avLst/>
          </a:prstGeom>
        </p:spPr>
      </p:pic>
      <p:sp>
        <p:nvSpPr>
          <p:cNvPr id="4" name="任意多边形 3"/>
          <p:cNvSpPr/>
          <p:nvPr userDrawn="1"/>
        </p:nvSpPr>
        <p:spPr>
          <a:xfrm>
            <a:off x="11169587" y="6602427"/>
            <a:ext cx="1038889" cy="252949"/>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pic>
        <p:nvPicPr>
          <p:cNvPr id="3" name="图片 2"/>
          <p:cNvPicPr>
            <a:picLocks noChangeAspect="1"/>
          </p:cNvPicPr>
          <p:nvPr userDrawn="1"/>
        </p:nvPicPr>
        <p:blipFill>
          <a:blip r:embed="rId3" cstate="hq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448949" y="392120"/>
            <a:ext cx="2189252" cy="216000"/>
          </a:xfrm>
          <a:prstGeom prst="rect">
            <a:avLst/>
          </a:prstGeom>
        </p:spPr>
      </p:pic>
      <p:sp>
        <p:nvSpPr>
          <p:cNvPr id="5" name="灯片编号占位符 5"/>
          <p:cNvSpPr txBox="1">
            <a:spLocks/>
          </p:cNvSpPr>
          <p:nvPr userDrawn="1"/>
        </p:nvSpPr>
        <p:spPr>
          <a:xfrm>
            <a:off x="11412151" y="654633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6" name="TextBox 5"/>
          <p:cNvSpPr txBox="1"/>
          <p:nvPr userDrawn="1"/>
        </p:nvSpPr>
        <p:spPr>
          <a:xfrm>
            <a:off x="9334649" y="629446"/>
            <a:ext cx="2496196" cy="384721"/>
          </a:xfrm>
          <a:prstGeom prst="rect">
            <a:avLst/>
          </a:prstGeom>
          <a:noFill/>
        </p:spPr>
        <p:txBody>
          <a:bodyPr wrap="none" rtlCol="0">
            <a:spAutoFit/>
          </a:bodyPr>
          <a:lstStyle/>
          <a:p>
            <a:r>
              <a:rPr lang="zh-CN" altLang="en-US" sz="1900" dirty="0">
                <a:solidFill>
                  <a:srgbClr val="005A9E"/>
                </a:solidFill>
                <a:latin typeface="华文行楷" panose="02010800040101010101" pitchFamily="2" charset="-122"/>
                <a:ea typeface="华文行楷" panose="02010800040101010101" pitchFamily="2" charset="-122"/>
              </a:rPr>
              <a:t>用科技  服务公共安全</a:t>
            </a:r>
          </a:p>
        </p:txBody>
      </p:sp>
    </p:spTree>
    <p:extLst>
      <p:ext uri="{BB962C8B-B14F-4D97-AF65-F5344CB8AC3E}">
        <p14:creationId xmlns:p14="http://schemas.microsoft.com/office/powerpoint/2010/main" val="424701922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9_仅标题">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895832">
            <a:off x="7897680" y="-1023304"/>
            <a:ext cx="5370133" cy="5379950"/>
          </a:xfrm>
          <a:prstGeom prst="rect">
            <a:avLst/>
          </a:prstGeom>
        </p:spPr>
      </p:pic>
      <p:sp>
        <p:nvSpPr>
          <p:cNvPr id="18" name="任意多边形 17"/>
          <p:cNvSpPr/>
          <p:nvPr userDrawn="1"/>
        </p:nvSpPr>
        <p:spPr>
          <a:xfrm>
            <a:off x="11155686" y="6615954"/>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8250" y="6548460"/>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grpSp>
        <p:nvGrpSpPr>
          <p:cNvPr id="4" name="组合 3"/>
          <p:cNvGrpSpPr/>
          <p:nvPr userDrawn="1"/>
        </p:nvGrpSpPr>
        <p:grpSpPr>
          <a:xfrm>
            <a:off x="536043" y="-493365"/>
            <a:ext cx="1130242" cy="1263746"/>
            <a:chOff x="3079808" y="892259"/>
            <a:chExt cx="1130242" cy="1263746"/>
          </a:xfrm>
        </p:grpSpPr>
        <p:sp>
          <p:nvSpPr>
            <p:cNvPr id="19" name="圆角矩形 18"/>
            <p:cNvSpPr/>
            <p:nvPr userDrawn="1"/>
          </p:nvSpPr>
          <p:spPr>
            <a:xfrm rot="18900000">
              <a:off x="3700708" y="1924863"/>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userDrawn="1"/>
          </p:nvSpPr>
          <p:spPr>
            <a:xfrm rot="18900000">
              <a:off x="3095625" y="892259"/>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userDrawn="1"/>
          </p:nvSpPr>
          <p:spPr>
            <a:xfrm rot="18900000">
              <a:off x="3079808" y="1624564"/>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userDrawn="1"/>
        </p:nvPicPr>
        <p:blipFill>
          <a:blip r:embed="rId3" cstate="hq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448949" y="392120"/>
            <a:ext cx="2189252" cy="216000"/>
          </a:xfrm>
          <a:prstGeom prst="rect">
            <a:avLst/>
          </a:prstGeom>
        </p:spPr>
      </p:pic>
      <p:sp>
        <p:nvSpPr>
          <p:cNvPr id="12" name="TextBox 11"/>
          <p:cNvSpPr txBox="1"/>
          <p:nvPr userDrawn="1"/>
        </p:nvSpPr>
        <p:spPr>
          <a:xfrm>
            <a:off x="9334649" y="629446"/>
            <a:ext cx="2496196" cy="384721"/>
          </a:xfrm>
          <a:prstGeom prst="rect">
            <a:avLst/>
          </a:prstGeom>
          <a:noFill/>
        </p:spPr>
        <p:txBody>
          <a:bodyPr wrap="none" rtlCol="0">
            <a:spAutoFit/>
          </a:bodyPr>
          <a:lstStyle/>
          <a:p>
            <a:r>
              <a:rPr lang="zh-CN" altLang="en-US" sz="1900" dirty="0">
                <a:solidFill>
                  <a:srgbClr val="005A9E"/>
                </a:solidFill>
                <a:latin typeface="华文行楷" panose="02010800040101010101" pitchFamily="2" charset="-122"/>
                <a:ea typeface="华文行楷" panose="02010800040101010101" pitchFamily="2" charset="-122"/>
              </a:rPr>
              <a:t>用科技  服务公共安全</a:t>
            </a:r>
          </a:p>
        </p:txBody>
      </p:sp>
    </p:spTree>
    <p:extLst>
      <p:ext uri="{BB962C8B-B14F-4D97-AF65-F5344CB8AC3E}">
        <p14:creationId xmlns:p14="http://schemas.microsoft.com/office/powerpoint/2010/main" val="2213453911"/>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0_仅标题">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895832">
            <a:off x="7897680" y="-1023304"/>
            <a:ext cx="5370133" cy="5379950"/>
          </a:xfrm>
          <a:prstGeom prst="rect">
            <a:avLst/>
          </a:prstGeom>
        </p:spPr>
      </p:pic>
      <p:sp>
        <p:nvSpPr>
          <p:cNvPr id="18" name="任意多边形 17"/>
          <p:cNvSpPr/>
          <p:nvPr userDrawn="1"/>
        </p:nvSpPr>
        <p:spPr>
          <a:xfrm>
            <a:off x="11155686" y="6615954"/>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8250" y="6548460"/>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grpSp>
        <p:nvGrpSpPr>
          <p:cNvPr id="4" name="组合 3"/>
          <p:cNvGrpSpPr/>
          <p:nvPr userDrawn="1"/>
        </p:nvGrpSpPr>
        <p:grpSpPr>
          <a:xfrm>
            <a:off x="536043" y="-493365"/>
            <a:ext cx="1130242" cy="1263746"/>
            <a:chOff x="3079808" y="892259"/>
            <a:chExt cx="1130242" cy="1263746"/>
          </a:xfrm>
        </p:grpSpPr>
        <p:sp>
          <p:nvSpPr>
            <p:cNvPr id="19" name="圆角矩形 18"/>
            <p:cNvSpPr/>
            <p:nvPr userDrawn="1"/>
          </p:nvSpPr>
          <p:spPr>
            <a:xfrm rot="18900000">
              <a:off x="3700708" y="1924863"/>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userDrawn="1"/>
          </p:nvSpPr>
          <p:spPr>
            <a:xfrm rot="18900000">
              <a:off x="3095625" y="892259"/>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userDrawn="1"/>
          </p:nvSpPr>
          <p:spPr>
            <a:xfrm rot="18900000">
              <a:off x="3079808" y="1624564"/>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userDrawn="1"/>
        </p:nvPicPr>
        <p:blipFill>
          <a:blip r:embed="rId3" cstate="hq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448949" y="392120"/>
            <a:ext cx="2189252" cy="216000"/>
          </a:xfrm>
          <a:prstGeom prst="rect">
            <a:avLst/>
          </a:prstGeom>
        </p:spPr>
      </p:pic>
      <p:sp>
        <p:nvSpPr>
          <p:cNvPr id="12" name="TextBox 11"/>
          <p:cNvSpPr txBox="1"/>
          <p:nvPr userDrawn="1"/>
        </p:nvSpPr>
        <p:spPr>
          <a:xfrm>
            <a:off x="9334649" y="629446"/>
            <a:ext cx="2496196" cy="384721"/>
          </a:xfrm>
          <a:prstGeom prst="rect">
            <a:avLst/>
          </a:prstGeom>
          <a:noFill/>
        </p:spPr>
        <p:txBody>
          <a:bodyPr wrap="none" rtlCol="0">
            <a:spAutoFit/>
          </a:bodyPr>
          <a:lstStyle/>
          <a:p>
            <a:r>
              <a:rPr lang="zh-CN" altLang="en-US" sz="1900" dirty="0">
                <a:solidFill>
                  <a:srgbClr val="005A9E"/>
                </a:solidFill>
                <a:latin typeface="华文行楷" panose="02010800040101010101" pitchFamily="2" charset="-122"/>
                <a:ea typeface="华文行楷" panose="02010800040101010101" pitchFamily="2" charset="-122"/>
              </a:rPr>
              <a:t>用科技  服务公共安全</a:t>
            </a:r>
          </a:p>
        </p:txBody>
      </p:sp>
      <p:sp>
        <p:nvSpPr>
          <p:cNvPr id="11" name="标题 1"/>
          <p:cNvSpPr>
            <a:spLocks noGrp="1"/>
          </p:cNvSpPr>
          <p:nvPr>
            <p:ph type="title"/>
          </p:nvPr>
        </p:nvSpPr>
        <p:spPr>
          <a:xfrm>
            <a:off x="1838326" y="349766"/>
            <a:ext cx="7496323" cy="484556"/>
          </a:xfrm>
        </p:spPr>
        <p:txBody>
          <a:bodyPr>
            <a:noAutofit/>
          </a:bodyPr>
          <a:lstStyle>
            <a:lvl1pPr>
              <a:defRPr sz="3200" b="1"/>
            </a:lvl1pPr>
          </a:lstStyle>
          <a:p>
            <a:r>
              <a:rPr lang="zh-CN" altLang="en-US" dirty="0"/>
              <a:t>单击此处编辑母版标题样式</a:t>
            </a:r>
          </a:p>
        </p:txBody>
      </p:sp>
    </p:spTree>
    <p:extLst>
      <p:ext uri="{BB962C8B-B14F-4D97-AF65-F5344CB8AC3E}">
        <p14:creationId xmlns:p14="http://schemas.microsoft.com/office/powerpoint/2010/main" val="26911727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内容">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895832">
            <a:off x="7897680" y="-1023304"/>
            <a:ext cx="5370133" cy="5379950"/>
          </a:xfrm>
          <a:prstGeom prst="rect">
            <a:avLst/>
          </a:prstGeom>
        </p:spPr>
      </p:pic>
      <p:sp>
        <p:nvSpPr>
          <p:cNvPr id="18" name="任意多边形 17"/>
          <p:cNvSpPr/>
          <p:nvPr userDrawn="1"/>
        </p:nvSpPr>
        <p:spPr>
          <a:xfrm>
            <a:off x="11155686" y="6615954"/>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8250" y="6548460"/>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grpSp>
        <p:nvGrpSpPr>
          <p:cNvPr id="4" name="组合 3"/>
          <p:cNvGrpSpPr/>
          <p:nvPr userDrawn="1"/>
        </p:nvGrpSpPr>
        <p:grpSpPr>
          <a:xfrm>
            <a:off x="536043" y="-493365"/>
            <a:ext cx="1130242" cy="1263746"/>
            <a:chOff x="3079808" y="892259"/>
            <a:chExt cx="1130242" cy="1263746"/>
          </a:xfrm>
        </p:grpSpPr>
        <p:sp>
          <p:nvSpPr>
            <p:cNvPr id="19" name="圆角矩形 18"/>
            <p:cNvSpPr/>
            <p:nvPr userDrawn="1"/>
          </p:nvSpPr>
          <p:spPr>
            <a:xfrm rot="18900000">
              <a:off x="3700708" y="1924863"/>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userDrawn="1"/>
          </p:nvSpPr>
          <p:spPr>
            <a:xfrm rot="18900000">
              <a:off x="3095625" y="892259"/>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userDrawn="1"/>
          </p:nvSpPr>
          <p:spPr>
            <a:xfrm rot="18900000">
              <a:off x="3079808" y="1624564"/>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userDrawn="1"/>
        </p:nvPicPr>
        <p:blipFill>
          <a:blip r:embed="rId3" cstate="hq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448949" y="392120"/>
            <a:ext cx="2189252" cy="216000"/>
          </a:xfrm>
          <a:prstGeom prst="rect">
            <a:avLst/>
          </a:prstGeom>
        </p:spPr>
      </p:pic>
      <p:sp>
        <p:nvSpPr>
          <p:cNvPr id="12" name="TextBox 11"/>
          <p:cNvSpPr txBox="1"/>
          <p:nvPr userDrawn="1"/>
        </p:nvSpPr>
        <p:spPr>
          <a:xfrm>
            <a:off x="9334649" y="629446"/>
            <a:ext cx="2496196" cy="384721"/>
          </a:xfrm>
          <a:prstGeom prst="rect">
            <a:avLst/>
          </a:prstGeom>
          <a:noFill/>
        </p:spPr>
        <p:txBody>
          <a:bodyPr wrap="none" rtlCol="0">
            <a:spAutoFit/>
          </a:bodyPr>
          <a:lstStyle/>
          <a:p>
            <a:r>
              <a:rPr lang="zh-CN" altLang="en-US" sz="1900" dirty="0">
                <a:solidFill>
                  <a:srgbClr val="005A9E"/>
                </a:solidFill>
                <a:latin typeface="华文行楷" panose="02010800040101010101" pitchFamily="2" charset="-122"/>
                <a:ea typeface="华文行楷" panose="02010800040101010101" pitchFamily="2" charset="-122"/>
              </a:rPr>
              <a:t>用科技  服务公共安全</a:t>
            </a:r>
          </a:p>
        </p:txBody>
      </p:sp>
      <p:sp>
        <p:nvSpPr>
          <p:cNvPr id="11" name="标题 1"/>
          <p:cNvSpPr>
            <a:spLocks noGrp="1"/>
          </p:cNvSpPr>
          <p:nvPr>
            <p:ph type="title"/>
          </p:nvPr>
        </p:nvSpPr>
        <p:spPr>
          <a:xfrm>
            <a:off x="1838326" y="349766"/>
            <a:ext cx="7496323" cy="484556"/>
          </a:xfrm>
        </p:spPr>
        <p:txBody>
          <a:bodyPr>
            <a:noAutofit/>
          </a:bodyPr>
          <a:lstStyle>
            <a:lvl1pPr>
              <a:defRPr sz="3200" b="1"/>
            </a:lvl1pPr>
          </a:lstStyle>
          <a:p>
            <a:r>
              <a:rPr lang="zh-CN" altLang="en-US" dirty="0"/>
              <a:t>单击此处编辑母版标题样式</a:t>
            </a:r>
          </a:p>
        </p:txBody>
      </p:sp>
      <p:sp>
        <p:nvSpPr>
          <p:cNvPr id="14" name="内容占位符 2"/>
          <p:cNvSpPr>
            <a:spLocks noGrp="1"/>
          </p:cNvSpPr>
          <p:nvPr>
            <p:ph idx="1"/>
          </p:nvPr>
        </p:nvSpPr>
        <p:spPr>
          <a:xfrm>
            <a:off x="529652" y="1035445"/>
            <a:ext cx="11132696" cy="5169412"/>
          </a:xfrm>
        </p:spPr>
        <p:txBody>
          <a:bodyPr>
            <a:normAutofit/>
          </a:bodyPr>
          <a:lstStyle>
            <a:lvl1pPr marL="342900" indent="-342900">
              <a:lnSpc>
                <a:spcPct val="150000"/>
              </a:lnSpc>
              <a:buClr>
                <a:schemeClr val="tx2"/>
              </a:buClr>
              <a:buFont typeface="Arial" pitchFamily="34" charset="0"/>
              <a:buChar char="•"/>
              <a:defRPr sz="2400" b="0">
                <a:latin typeface="微软雅黑" pitchFamily="34" charset="-122"/>
                <a:ea typeface="微软雅黑" pitchFamily="34" charset="-122"/>
              </a:defRPr>
            </a:lvl1pPr>
            <a:lvl2pPr marL="800100" indent="-342900">
              <a:lnSpc>
                <a:spcPct val="150000"/>
              </a:lnSpc>
              <a:buClr>
                <a:schemeClr val="tx2"/>
              </a:buClr>
              <a:buFont typeface="Arial" pitchFamily="34" charset="0"/>
              <a:buChar char="•"/>
              <a:defRPr sz="2000" b="0">
                <a:latin typeface="微软雅黑" pitchFamily="34" charset="-122"/>
                <a:ea typeface="微软雅黑" pitchFamily="34" charset="-122"/>
              </a:defRPr>
            </a:lvl2pPr>
            <a:lvl3pPr marL="1257300" indent="-342900">
              <a:lnSpc>
                <a:spcPct val="150000"/>
              </a:lnSpc>
              <a:buClr>
                <a:schemeClr val="tx2"/>
              </a:buClr>
              <a:buFont typeface="Arial" pitchFamily="34" charset="0"/>
              <a:buChar char="•"/>
              <a:defRPr sz="2000" b="0">
                <a:latin typeface="微软雅黑" pitchFamily="34" charset="-122"/>
                <a:ea typeface="微软雅黑" pitchFamily="34" charset="-122"/>
              </a:defRPr>
            </a:lvl3pPr>
            <a:lvl4pPr marL="1714500" indent="-342900">
              <a:lnSpc>
                <a:spcPct val="150000"/>
              </a:lnSpc>
              <a:buClr>
                <a:schemeClr val="tx2"/>
              </a:buClr>
              <a:buFont typeface="Arial" pitchFamily="34" charset="0"/>
              <a:buChar char="•"/>
              <a:defRPr sz="2000" b="0">
                <a:latin typeface="微软雅黑" pitchFamily="34" charset="-122"/>
                <a:ea typeface="微软雅黑" pitchFamily="34" charset="-122"/>
              </a:defRPr>
            </a:lvl4pPr>
            <a:lvl5pPr marL="2171700" indent="-342900">
              <a:lnSpc>
                <a:spcPct val="150000"/>
              </a:lnSpc>
              <a:buClr>
                <a:schemeClr val="tx2"/>
              </a:buClr>
              <a:buFont typeface="Arial" pitchFamily="34" charset="0"/>
              <a:buChar char="•"/>
              <a:defRPr sz="2000" b="0">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6718666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F08F14-40AD-4F4B-8D0E-973BA19483FE}" type="datetimeFigureOut">
              <a:rPr lang="zh-CN" altLang="en-US" smtClean="0"/>
              <a:pPr/>
              <a:t>2020/6/12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F217C7-C1E8-4674-A064-B8940E9DB362}" type="slidenum">
              <a:rPr lang="zh-CN" altLang="en-US" smtClean="0"/>
              <a:pPr/>
              <a:t>‹#›</a:t>
            </a:fld>
            <a:endParaRPr lang="zh-CN" altLang="en-US"/>
          </a:p>
        </p:txBody>
      </p:sp>
    </p:spTree>
    <p:extLst>
      <p:ext uri="{BB962C8B-B14F-4D97-AF65-F5344CB8AC3E}">
        <p14:creationId xmlns:p14="http://schemas.microsoft.com/office/powerpoint/2010/main" val="249400419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9" r:id="rId4"/>
    <p:sldLayoutId id="2147483671" r:id="rId5"/>
    <p:sldLayoutId id="2147483694" r:id="rId6"/>
    <p:sldLayoutId id="2147483675" r:id="rId7"/>
    <p:sldLayoutId id="2147483695" r:id="rId8"/>
    <p:sldLayoutId id="2147483698" r:id="rId9"/>
    <p:sldLayoutId id="2147483677" r:id="rId10"/>
    <p:sldLayoutId id="2147483678" r:id="rId11"/>
    <p:sldLayoutId id="2147483679" r:id="rId12"/>
    <p:sldLayoutId id="2147483680" r:id="rId13"/>
    <p:sldLayoutId id="2147483681" r:id="rId14"/>
    <p:sldLayoutId id="2147483682" r:id="rId15"/>
    <p:sldLayoutId id="2147483684" r:id="rId16"/>
    <p:sldLayoutId id="2147483696" r:id="rId17"/>
    <p:sldLayoutId id="2147483697" r:id="rId18"/>
  </p:sldLayoutIdLst>
  <p:txStyles>
    <p:titleStyle>
      <a:lvl1pPr algn="l" defTabSz="914400" rtl="0" eaLnBrk="1" latinLnBrk="0" hangingPunct="1">
        <a:lnSpc>
          <a:spcPct val="90000"/>
        </a:lnSpc>
        <a:spcBef>
          <a:spcPct val="0"/>
        </a:spcBef>
        <a:buNone/>
        <a:defRPr sz="36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0.png"/><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副标题 2"/>
          <p:cNvSpPr txBox="1">
            <a:spLocks noChangeAspect="1"/>
          </p:cNvSpPr>
          <p:nvPr/>
        </p:nvSpPr>
        <p:spPr>
          <a:xfrm>
            <a:off x="7856489" y="469313"/>
            <a:ext cx="4145203" cy="727871"/>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b="1" dirty="0">
                <a:solidFill>
                  <a:srgbClr val="0070C0"/>
                </a:solidFill>
                <a:latin typeface="+mj-ea"/>
              </a:rPr>
              <a:t>北京辰安科技股份有限公司</a:t>
            </a:r>
          </a:p>
        </p:txBody>
      </p:sp>
      <p:pic>
        <p:nvPicPr>
          <p:cNvPr id="20" name="图片 1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980314" y="469313"/>
            <a:ext cx="3007402" cy="296722"/>
          </a:xfrm>
          <a:prstGeom prst="rect">
            <a:avLst/>
          </a:prstGeom>
        </p:spPr>
      </p:pic>
      <p:sp>
        <p:nvSpPr>
          <p:cNvPr id="21" name="对角圆角矩形 26">
            <a:extLst>
              <a:ext uri="{FF2B5EF4-FFF2-40B4-BE49-F238E27FC236}">
                <a16:creationId xmlns:a16="http://schemas.microsoft.com/office/drawing/2014/main" id="{34989474-D3B1-48C5-AA40-AEFF55F385EB}"/>
              </a:ext>
            </a:extLst>
          </p:cNvPr>
          <p:cNvSpPr/>
          <p:nvPr/>
        </p:nvSpPr>
        <p:spPr>
          <a:xfrm>
            <a:off x="1711100" y="2219236"/>
            <a:ext cx="8275782" cy="2695575"/>
          </a:xfrm>
          <a:prstGeom prst="round2DiagRect">
            <a:avLst>
              <a:gd name="adj1" fmla="val 16224"/>
              <a:gd name="adj2" fmla="val 14748"/>
            </a:avLst>
          </a:prstGeom>
          <a:solidFill>
            <a:schemeClr val="bg1">
              <a:lumMod val="9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5">
            <a:extLst>
              <a:ext uri="{FF2B5EF4-FFF2-40B4-BE49-F238E27FC236}">
                <a16:creationId xmlns:a16="http://schemas.microsoft.com/office/drawing/2014/main" id="{A527880C-D827-4C68-BB15-1251BD57EDE5}"/>
              </a:ext>
            </a:extLst>
          </p:cNvPr>
          <p:cNvSpPr txBox="1"/>
          <p:nvPr/>
        </p:nvSpPr>
        <p:spPr>
          <a:xfrm>
            <a:off x="1967949" y="3059193"/>
            <a:ext cx="7599660" cy="1754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lgn="ctr">
              <a:defRPr sz="3600" b="1">
                <a:solidFill>
                  <a:srgbClr val="FFFFFF"/>
                </a:solidFill>
                <a:latin typeface="微软雅黑"/>
                <a:ea typeface="微软雅黑"/>
                <a:cs typeface="微软雅黑"/>
                <a:sym typeface="微软雅黑"/>
              </a:defRPr>
            </a:pPr>
            <a:r>
              <a:rPr lang="zh-CN" altLang="en-US" sz="6000" dirty="0" smtClean="0">
                <a:solidFill>
                  <a:schemeClr val="accent1">
                    <a:lumMod val="75000"/>
                  </a:schemeClr>
                </a:solidFill>
              </a:rPr>
              <a:t>文档写作技能与规范</a:t>
            </a:r>
            <a:endParaRPr lang="en-US" altLang="zh-CN" sz="6000" dirty="0" smtClean="0">
              <a:solidFill>
                <a:schemeClr val="accent1">
                  <a:lumMod val="75000"/>
                </a:schemeClr>
              </a:solidFill>
            </a:endParaRPr>
          </a:p>
          <a:p>
            <a:pPr algn="ctr">
              <a:defRPr sz="3600" b="1">
                <a:solidFill>
                  <a:srgbClr val="FFFFFF"/>
                </a:solidFill>
                <a:latin typeface="微软雅黑"/>
                <a:ea typeface="微软雅黑"/>
                <a:cs typeface="微软雅黑"/>
                <a:sym typeface="微软雅黑"/>
              </a:defRPr>
            </a:pPr>
            <a:r>
              <a:rPr lang="zh-CN" altLang="en-US" sz="4400" smtClean="0">
                <a:solidFill>
                  <a:schemeClr val="accent1">
                    <a:lumMod val="75000"/>
                  </a:schemeClr>
                </a:solidFill>
              </a:rPr>
              <a:t>（下）</a:t>
            </a:r>
            <a:endParaRPr sz="4400" dirty="0">
              <a:solidFill>
                <a:schemeClr val="accent1">
                  <a:lumMod val="75000"/>
                </a:schemeClr>
              </a:solidFill>
            </a:endParaRPr>
          </a:p>
        </p:txBody>
      </p:sp>
    </p:spTree>
    <p:extLst>
      <p:ext uri="{BB962C8B-B14F-4D97-AF65-F5344CB8AC3E}">
        <p14:creationId xmlns:p14="http://schemas.microsoft.com/office/powerpoint/2010/main" val="23255803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交叉引用</a:t>
            </a:r>
            <a:r>
              <a:rPr lang="en-US" altLang="zh-CN" sz="2400" dirty="0" smtClean="0"/>
              <a:t>-</a:t>
            </a:r>
            <a:r>
              <a:rPr lang="zh-CN" altLang="en-US" sz="2400" dirty="0" smtClean="0"/>
              <a:t>注意事项</a:t>
            </a:r>
            <a:endParaRPr lang="zh-CN" altLang="en-US" dirty="0"/>
          </a:p>
        </p:txBody>
      </p:sp>
      <p:sp>
        <p:nvSpPr>
          <p:cNvPr id="4" name="日期占位符 3"/>
          <p:cNvSpPr>
            <a:spLocks noGrp="1"/>
          </p:cNvSpPr>
          <p:nvPr>
            <p:ph type="dt" sz="half" idx="4294967295"/>
          </p:nvPr>
        </p:nvSpPr>
        <p:spPr>
          <a:xfrm>
            <a:off x="0" y="6492875"/>
            <a:ext cx="2743200" cy="365125"/>
          </a:xfrm>
        </p:spPr>
        <p:txBody>
          <a:bodyPr/>
          <a:lstStyle/>
          <a:p>
            <a:fld id="{BE025DF8-0826-4A6E-84FB-B8248D02E6E1}" type="datetime1">
              <a:rPr lang="zh-CN" altLang="en-US" smtClean="0"/>
              <a:t>2020/6/12</a:t>
            </a:fld>
            <a:endParaRPr lang="zh-CN" altLang="en-US"/>
          </a:p>
        </p:txBody>
      </p:sp>
      <p:sp>
        <p:nvSpPr>
          <p:cNvPr id="5" name="圆角矩形 4"/>
          <p:cNvSpPr/>
          <p:nvPr/>
        </p:nvSpPr>
        <p:spPr>
          <a:xfrm>
            <a:off x="3532347" y="2996591"/>
            <a:ext cx="5457900" cy="3502102"/>
          </a:xfrm>
          <a:prstGeom prst="roundRect">
            <a:avLst>
              <a:gd name="adj" fmla="val 4837"/>
            </a:avLst>
          </a:prstGeom>
          <a:solidFill>
            <a:schemeClr val="bg1">
              <a:lumMod val="95000"/>
            </a:schemeClr>
          </a:solidFill>
          <a:ln w="19050">
            <a:solidFill>
              <a:schemeClr val="accent1">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525715" y="1129574"/>
            <a:ext cx="5457900" cy="1744907"/>
          </a:xfrm>
          <a:prstGeom prst="roundRect">
            <a:avLst>
              <a:gd name="adj" fmla="val 8101"/>
            </a:avLst>
          </a:prstGeom>
          <a:solidFill>
            <a:schemeClr val="bg1">
              <a:lumMod val="95000"/>
            </a:schemeClr>
          </a:solidFill>
          <a:ln w="19050">
            <a:solidFill>
              <a:schemeClr val="accent1">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stretch>
            <a:fillRect/>
          </a:stretch>
        </p:blipFill>
        <p:spPr>
          <a:xfrm>
            <a:off x="3695347" y="4866365"/>
            <a:ext cx="1571429" cy="1523810"/>
          </a:xfrm>
          <a:prstGeom prst="rect">
            <a:avLst/>
          </a:prstGeom>
        </p:spPr>
      </p:pic>
      <p:pic>
        <p:nvPicPr>
          <p:cNvPr id="8" name="图片 7"/>
          <p:cNvPicPr>
            <a:picLocks noChangeAspect="1"/>
          </p:cNvPicPr>
          <p:nvPr/>
        </p:nvPicPr>
        <p:blipFill>
          <a:blip r:embed="rId3"/>
          <a:stretch>
            <a:fillRect/>
          </a:stretch>
        </p:blipFill>
        <p:spPr>
          <a:xfrm>
            <a:off x="3695347" y="1282692"/>
            <a:ext cx="2057143" cy="1495238"/>
          </a:xfrm>
          <a:prstGeom prst="rect">
            <a:avLst/>
          </a:prstGeom>
        </p:spPr>
      </p:pic>
      <p:sp>
        <p:nvSpPr>
          <p:cNvPr id="9" name="文本框 8"/>
          <p:cNvSpPr txBox="1"/>
          <p:nvPr/>
        </p:nvSpPr>
        <p:spPr>
          <a:xfrm>
            <a:off x="5891912" y="1860580"/>
            <a:ext cx="2981909" cy="369332"/>
          </a:xfrm>
          <a:prstGeom prst="rect">
            <a:avLst/>
          </a:prstGeom>
          <a:noFill/>
        </p:spPr>
        <p:txBody>
          <a:bodyPr wrap="square" rtlCol="0">
            <a:spAutoFit/>
          </a:bodyPr>
          <a:lstStyle/>
          <a:p>
            <a:r>
              <a:rPr lang="zh-CN" altLang="en-US" dirty="0" smtClean="0">
                <a:solidFill>
                  <a:srgbClr val="469CD6"/>
                </a:solidFill>
              </a:rPr>
              <a:t>引用章节类型选择“标题”</a:t>
            </a:r>
            <a:endParaRPr lang="zh-CN" altLang="en-US" dirty="0">
              <a:solidFill>
                <a:srgbClr val="469CD6"/>
              </a:solidFill>
            </a:endParaRPr>
          </a:p>
        </p:txBody>
      </p:sp>
      <p:sp>
        <p:nvSpPr>
          <p:cNvPr id="10" name="文本框 9"/>
          <p:cNvSpPr txBox="1"/>
          <p:nvPr/>
        </p:nvSpPr>
        <p:spPr>
          <a:xfrm>
            <a:off x="5891912" y="3461213"/>
            <a:ext cx="2981909" cy="646331"/>
          </a:xfrm>
          <a:prstGeom prst="rect">
            <a:avLst/>
          </a:prstGeom>
          <a:noFill/>
        </p:spPr>
        <p:txBody>
          <a:bodyPr wrap="square" rtlCol="0">
            <a:spAutoFit/>
          </a:bodyPr>
          <a:lstStyle/>
          <a:p>
            <a:r>
              <a:rPr lang="zh-CN" altLang="en-US" dirty="0" smtClean="0">
                <a:solidFill>
                  <a:srgbClr val="469CD6"/>
                </a:solidFill>
              </a:rPr>
              <a:t>引用图表内容选择“只有标签和编号”</a:t>
            </a:r>
            <a:endParaRPr lang="en-US" altLang="zh-CN" dirty="0" smtClean="0">
              <a:solidFill>
                <a:srgbClr val="469CD6"/>
              </a:solidFill>
            </a:endParaRPr>
          </a:p>
        </p:txBody>
      </p:sp>
      <p:sp>
        <p:nvSpPr>
          <p:cNvPr id="11" name="文本框 10"/>
          <p:cNvSpPr txBox="1"/>
          <p:nvPr/>
        </p:nvSpPr>
        <p:spPr>
          <a:xfrm>
            <a:off x="5891912" y="5303072"/>
            <a:ext cx="3115919" cy="646331"/>
          </a:xfrm>
          <a:prstGeom prst="rect">
            <a:avLst/>
          </a:prstGeom>
          <a:noFill/>
        </p:spPr>
        <p:txBody>
          <a:bodyPr wrap="square" rtlCol="0">
            <a:spAutoFit/>
          </a:bodyPr>
          <a:lstStyle/>
          <a:p>
            <a:r>
              <a:rPr lang="zh-CN" altLang="en-US" dirty="0" smtClean="0">
                <a:solidFill>
                  <a:srgbClr val="469CD6"/>
                </a:solidFill>
              </a:rPr>
              <a:t>引用章节内容选择“标题编号”“标题文字”插入两次</a:t>
            </a:r>
            <a:endParaRPr lang="zh-CN" altLang="en-US" dirty="0">
              <a:solidFill>
                <a:srgbClr val="469CD6"/>
              </a:solidFill>
            </a:endParaRPr>
          </a:p>
        </p:txBody>
      </p:sp>
      <p:pic>
        <p:nvPicPr>
          <p:cNvPr id="12" name="图片 11"/>
          <p:cNvPicPr>
            <a:picLocks noChangeAspect="1"/>
          </p:cNvPicPr>
          <p:nvPr/>
        </p:nvPicPr>
        <p:blipFill>
          <a:blip r:embed="rId4"/>
          <a:stretch>
            <a:fillRect/>
          </a:stretch>
        </p:blipFill>
        <p:spPr>
          <a:xfrm>
            <a:off x="3695347" y="3123174"/>
            <a:ext cx="1590476" cy="1533333"/>
          </a:xfrm>
          <a:prstGeom prst="rect">
            <a:avLst/>
          </a:prstGeom>
        </p:spPr>
      </p:pic>
    </p:spTree>
    <p:extLst>
      <p:ext uri="{BB962C8B-B14F-4D97-AF65-F5344CB8AC3E}">
        <p14:creationId xmlns:p14="http://schemas.microsoft.com/office/powerpoint/2010/main" val="29828211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图片与表格</a:t>
            </a:r>
            <a:endParaRPr lang="zh-CN" altLang="en-US" dirty="0"/>
          </a:p>
        </p:txBody>
      </p:sp>
      <p:sp>
        <p:nvSpPr>
          <p:cNvPr id="4" name="内容占位符 3"/>
          <p:cNvSpPr>
            <a:spLocks noGrp="1"/>
          </p:cNvSpPr>
          <p:nvPr>
            <p:ph idx="1"/>
          </p:nvPr>
        </p:nvSpPr>
        <p:spPr>
          <a:xfrm>
            <a:off x="529652" y="1035444"/>
            <a:ext cx="11132696" cy="1270433"/>
          </a:xfrm>
        </p:spPr>
        <p:txBody>
          <a:bodyPr>
            <a:noAutofit/>
          </a:bodyPr>
          <a:lstStyle/>
          <a:p>
            <a:r>
              <a:rPr lang="zh-CN" altLang="en-US" dirty="0" smtClean="0"/>
              <a:t>图片插入方式为“嵌入式”。</a:t>
            </a:r>
            <a:endParaRPr lang="en-US" altLang="zh-CN" dirty="0" smtClean="0"/>
          </a:p>
          <a:p>
            <a:r>
              <a:rPr lang="en-US" altLang="zh-CN" dirty="0" smtClean="0"/>
              <a:t>【</a:t>
            </a:r>
            <a:r>
              <a:rPr lang="zh-CN" altLang="en-US" dirty="0" smtClean="0"/>
              <a:t>格式</a:t>
            </a:r>
            <a:r>
              <a:rPr lang="en-US" altLang="zh-CN" dirty="0" smtClean="0"/>
              <a:t>-&gt;</a:t>
            </a:r>
            <a:r>
              <a:rPr lang="zh-CN" altLang="en-US" dirty="0" smtClean="0"/>
              <a:t>环绕文字</a:t>
            </a:r>
            <a:r>
              <a:rPr lang="en-US" altLang="zh-CN" dirty="0" smtClean="0"/>
              <a:t>-&gt;</a:t>
            </a:r>
            <a:r>
              <a:rPr lang="zh-CN" altLang="en-US" dirty="0" smtClean="0"/>
              <a:t>嵌入型</a:t>
            </a:r>
            <a:r>
              <a:rPr lang="en-US" altLang="zh-CN" dirty="0" smtClean="0"/>
              <a:t>】</a:t>
            </a:r>
          </a:p>
        </p:txBody>
      </p:sp>
      <p:pic>
        <p:nvPicPr>
          <p:cNvPr id="2" name="图片 1"/>
          <p:cNvPicPr>
            <a:picLocks noChangeAspect="1"/>
          </p:cNvPicPr>
          <p:nvPr/>
        </p:nvPicPr>
        <p:blipFill>
          <a:blip r:embed="rId2"/>
          <a:stretch>
            <a:fillRect/>
          </a:stretch>
        </p:blipFill>
        <p:spPr>
          <a:xfrm>
            <a:off x="969096" y="2385389"/>
            <a:ext cx="10101510" cy="4263887"/>
          </a:xfrm>
          <a:prstGeom prst="rect">
            <a:avLst/>
          </a:prstGeom>
          <a:ln>
            <a:solidFill>
              <a:schemeClr val="bg1">
                <a:lumMod val="85000"/>
              </a:schemeClr>
            </a:solidFill>
          </a:ln>
        </p:spPr>
      </p:pic>
      <p:sp>
        <p:nvSpPr>
          <p:cNvPr id="5" name="矩形 4"/>
          <p:cNvSpPr/>
          <p:nvPr/>
        </p:nvSpPr>
        <p:spPr>
          <a:xfrm>
            <a:off x="2990396" y="2405266"/>
            <a:ext cx="567814" cy="28823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960929" y="2693503"/>
            <a:ext cx="523236" cy="6659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956107" y="3359426"/>
            <a:ext cx="895805" cy="23853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950641" y="4962939"/>
            <a:ext cx="428664" cy="44394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08435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图片与表格</a:t>
            </a:r>
            <a:endParaRPr lang="zh-CN" altLang="en-US" dirty="0"/>
          </a:p>
        </p:txBody>
      </p:sp>
      <p:sp>
        <p:nvSpPr>
          <p:cNvPr id="4" name="内容占位符 3"/>
          <p:cNvSpPr>
            <a:spLocks noGrp="1"/>
          </p:cNvSpPr>
          <p:nvPr>
            <p:ph idx="1"/>
          </p:nvPr>
        </p:nvSpPr>
        <p:spPr>
          <a:xfrm>
            <a:off x="529652" y="1035445"/>
            <a:ext cx="6159383" cy="2353798"/>
          </a:xfrm>
        </p:spPr>
        <p:txBody>
          <a:bodyPr>
            <a:noAutofit/>
          </a:bodyPr>
          <a:lstStyle/>
          <a:p>
            <a:r>
              <a:rPr lang="zh-CN" altLang="en-US" dirty="0"/>
              <a:t>图片应清晰，建议截图采用</a:t>
            </a:r>
            <a:r>
              <a:rPr lang="en-US" altLang="zh-CN" dirty="0"/>
              <a:t>PNG</a:t>
            </a:r>
            <a:r>
              <a:rPr lang="zh-CN" altLang="en-US" dirty="0"/>
              <a:t>格式。</a:t>
            </a:r>
            <a:endParaRPr lang="en-US" altLang="zh-CN" dirty="0"/>
          </a:p>
          <a:p>
            <a:r>
              <a:rPr lang="zh-CN" altLang="en-US" dirty="0" smtClean="0"/>
              <a:t>图片缩放应锁定纵横比。</a:t>
            </a:r>
            <a:endParaRPr lang="en-US" altLang="zh-CN" dirty="0" smtClean="0"/>
          </a:p>
          <a:p>
            <a:pPr lvl="1"/>
            <a:r>
              <a:rPr lang="zh-CN" altLang="en-US" dirty="0" smtClean="0"/>
              <a:t>按住</a:t>
            </a:r>
            <a:r>
              <a:rPr lang="en-US" altLang="zh-CN" dirty="0" smtClean="0"/>
              <a:t>【Shift】</a:t>
            </a:r>
            <a:r>
              <a:rPr lang="zh-CN" altLang="en-US" dirty="0" smtClean="0"/>
              <a:t>键缩放</a:t>
            </a:r>
            <a:endParaRPr lang="en-US" altLang="zh-CN" dirty="0" smtClean="0"/>
          </a:p>
          <a:p>
            <a:pPr lvl="1"/>
            <a:r>
              <a:rPr lang="en-US" altLang="zh-CN" dirty="0"/>
              <a:t>【</a:t>
            </a:r>
            <a:r>
              <a:rPr lang="zh-CN" altLang="en-US" dirty="0"/>
              <a:t>格式</a:t>
            </a:r>
            <a:r>
              <a:rPr lang="en-US" altLang="zh-CN" dirty="0" smtClean="0"/>
              <a:t>-&gt;</a:t>
            </a:r>
            <a:r>
              <a:rPr lang="zh-CN" altLang="en-US" dirty="0" smtClean="0"/>
              <a:t>大小</a:t>
            </a:r>
            <a:r>
              <a:rPr lang="en-US" altLang="zh-CN" dirty="0" smtClean="0"/>
              <a:t>-&gt;</a:t>
            </a:r>
            <a:r>
              <a:rPr lang="zh-CN" altLang="en-US" dirty="0" smtClean="0"/>
              <a:t>锁定纵横比</a:t>
            </a:r>
            <a:r>
              <a:rPr lang="en-US" altLang="zh-CN" dirty="0" smtClean="0"/>
              <a:t>】</a:t>
            </a:r>
            <a:endParaRPr lang="en-US" altLang="zh-CN" dirty="0"/>
          </a:p>
          <a:p>
            <a:endParaRPr lang="en-US" altLang="zh-CN" dirty="0" smtClean="0"/>
          </a:p>
        </p:txBody>
      </p:sp>
      <p:pic>
        <p:nvPicPr>
          <p:cNvPr id="5" name="图片 4"/>
          <p:cNvPicPr>
            <a:picLocks noChangeAspect="1"/>
          </p:cNvPicPr>
          <p:nvPr/>
        </p:nvPicPr>
        <p:blipFill>
          <a:blip r:embed="rId2"/>
          <a:stretch>
            <a:fillRect/>
          </a:stretch>
        </p:blipFill>
        <p:spPr>
          <a:xfrm>
            <a:off x="5094835" y="1898375"/>
            <a:ext cx="6792366" cy="4371994"/>
          </a:xfrm>
          <a:prstGeom prst="rect">
            <a:avLst/>
          </a:prstGeom>
        </p:spPr>
      </p:pic>
      <p:sp>
        <p:nvSpPr>
          <p:cNvPr id="6" name="矩形 5"/>
          <p:cNvSpPr/>
          <p:nvPr/>
        </p:nvSpPr>
        <p:spPr>
          <a:xfrm>
            <a:off x="6460500" y="1898376"/>
            <a:ext cx="400492" cy="2033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437676" y="2504768"/>
            <a:ext cx="230863" cy="23484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860992" y="4946818"/>
            <a:ext cx="722565" cy="20165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67547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图片与表格</a:t>
            </a:r>
            <a:endParaRPr lang="zh-CN" altLang="en-US" dirty="0"/>
          </a:p>
        </p:txBody>
      </p:sp>
      <p:sp>
        <p:nvSpPr>
          <p:cNvPr id="4" name="内容占位符 3"/>
          <p:cNvSpPr>
            <a:spLocks noGrp="1"/>
          </p:cNvSpPr>
          <p:nvPr>
            <p:ph idx="1"/>
          </p:nvPr>
        </p:nvSpPr>
        <p:spPr>
          <a:xfrm>
            <a:off x="529652" y="1035446"/>
            <a:ext cx="11132696" cy="852990"/>
          </a:xfrm>
        </p:spPr>
        <p:txBody>
          <a:bodyPr>
            <a:noAutofit/>
          </a:bodyPr>
          <a:lstStyle/>
          <a:p>
            <a:r>
              <a:rPr lang="zh-CN" altLang="en-US" dirty="0" smtClean="0"/>
              <a:t>表格属性</a:t>
            </a:r>
            <a:endParaRPr lang="en-US" altLang="zh-CN" dirty="0" smtClean="0"/>
          </a:p>
          <a:p>
            <a:r>
              <a:rPr lang="zh-CN" altLang="en-US" dirty="0" smtClean="0"/>
              <a:t>取消限制格式编辑</a:t>
            </a:r>
            <a:r>
              <a:rPr lang="en-US" altLang="zh-CN" dirty="0" smtClean="0"/>
              <a:t>-&gt;</a:t>
            </a:r>
            <a:r>
              <a:rPr lang="zh-CN" altLang="en-US" dirty="0" smtClean="0"/>
              <a:t>选择表格</a:t>
            </a:r>
            <a:r>
              <a:rPr lang="en-US" altLang="zh-CN" dirty="0" smtClean="0"/>
              <a:t>-&gt;</a:t>
            </a:r>
            <a:r>
              <a:rPr lang="zh-CN" altLang="en-US" dirty="0" smtClean="0"/>
              <a:t>右键选择</a:t>
            </a:r>
            <a:r>
              <a:rPr lang="en-US" altLang="zh-CN" dirty="0" smtClean="0"/>
              <a:t>【</a:t>
            </a:r>
            <a:r>
              <a:rPr lang="zh-CN" altLang="en-US" dirty="0" smtClean="0"/>
              <a:t>表格属性</a:t>
            </a:r>
            <a:r>
              <a:rPr lang="en-US" altLang="zh-CN" dirty="0" smtClean="0"/>
              <a:t>】</a:t>
            </a:r>
          </a:p>
        </p:txBody>
      </p:sp>
      <p:pic>
        <p:nvPicPr>
          <p:cNvPr id="2" name="图片 1"/>
          <p:cNvPicPr>
            <a:picLocks noChangeAspect="1"/>
          </p:cNvPicPr>
          <p:nvPr/>
        </p:nvPicPr>
        <p:blipFill>
          <a:blip r:embed="rId2"/>
          <a:stretch>
            <a:fillRect/>
          </a:stretch>
        </p:blipFill>
        <p:spPr>
          <a:xfrm>
            <a:off x="629042" y="2403608"/>
            <a:ext cx="3450001" cy="4140000"/>
          </a:xfrm>
          <a:prstGeom prst="rect">
            <a:avLst/>
          </a:prstGeom>
        </p:spPr>
      </p:pic>
      <p:pic>
        <p:nvPicPr>
          <p:cNvPr id="7" name="图片 6"/>
          <p:cNvPicPr>
            <a:picLocks noChangeAspect="1"/>
          </p:cNvPicPr>
          <p:nvPr/>
        </p:nvPicPr>
        <p:blipFill>
          <a:blip r:embed="rId3"/>
          <a:stretch>
            <a:fillRect/>
          </a:stretch>
        </p:blipFill>
        <p:spPr>
          <a:xfrm>
            <a:off x="4374323" y="2403608"/>
            <a:ext cx="3450000" cy="4140000"/>
          </a:xfrm>
          <a:prstGeom prst="rect">
            <a:avLst/>
          </a:prstGeom>
        </p:spPr>
      </p:pic>
      <p:pic>
        <p:nvPicPr>
          <p:cNvPr id="8" name="图片 7"/>
          <p:cNvPicPr>
            <a:picLocks noChangeAspect="1"/>
          </p:cNvPicPr>
          <p:nvPr/>
        </p:nvPicPr>
        <p:blipFill>
          <a:blip r:embed="rId4"/>
          <a:stretch>
            <a:fillRect/>
          </a:stretch>
        </p:blipFill>
        <p:spPr>
          <a:xfrm>
            <a:off x="8119602" y="2403608"/>
            <a:ext cx="3450000" cy="4140000"/>
          </a:xfrm>
          <a:prstGeom prst="rect">
            <a:avLst/>
          </a:prstGeom>
        </p:spPr>
      </p:pic>
      <p:sp>
        <p:nvSpPr>
          <p:cNvPr id="9" name="矩形 8"/>
          <p:cNvSpPr/>
          <p:nvPr/>
        </p:nvSpPr>
        <p:spPr>
          <a:xfrm>
            <a:off x="738488" y="3137896"/>
            <a:ext cx="3227225" cy="27122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338150" y="3568592"/>
            <a:ext cx="570164" cy="77480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77925" y="4522749"/>
            <a:ext cx="570164" cy="81456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31934" y="3598409"/>
            <a:ext cx="570164" cy="81456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503068" y="3569037"/>
            <a:ext cx="2161361" cy="615337"/>
          </a:xfrm>
          <a:prstGeom prst="rect">
            <a:avLst/>
          </a:prstGeom>
          <a:noFill/>
          <a:ln w="190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95122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修订与批注</a:t>
            </a:r>
            <a:r>
              <a:rPr lang="en-US" altLang="zh-CN" sz="2400" dirty="0" smtClean="0"/>
              <a:t>-</a:t>
            </a:r>
            <a:r>
              <a:rPr lang="zh-CN" altLang="en-US" sz="2400" dirty="0" smtClean="0"/>
              <a:t>修订</a:t>
            </a:r>
            <a:endParaRPr lang="zh-CN" altLang="en-US" dirty="0"/>
          </a:p>
        </p:txBody>
      </p:sp>
      <p:sp>
        <p:nvSpPr>
          <p:cNvPr id="4" name="内容占位符 3"/>
          <p:cNvSpPr>
            <a:spLocks noGrp="1"/>
          </p:cNvSpPr>
          <p:nvPr>
            <p:ph idx="1"/>
          </p:nvPr>
        </p:nvSpPr>
        <p:spPr/>
        <p:txBody>
          <a:bodyPr>
            <a:noAutofit/>
          </a:bodyPr>
          <a:lstStyle/>
          <a:p>
            <a:r>
              <a:rPr lang="en-US" altLang="zh-CN" dirty="0" smtClean="0"/>
              <a:t>【</a:t>
            </a:r>
            <a:r>
              <a:rPr lang="zh-CN" altLang="en-US" dirty="0" smtClean="0"/>
              <a:t>审阅</a:t>
            </a:r>
            <a:r>
              <a:rPr lang="en-US" altLang="zh-CN" dirty="0" smtClean="0"/>
              <a:t>-&gt;</a:t>
            </a:r>
            <a:r>
              <a:rPr lang="zh-CN" altLang="en-US" dirty="0" smtClean="0"/>
              <a:t>修订</a:t>
            </a:r>
            <a:r>
              <a:rPr lang="en-US" altLang="zh-CN" dirty="0" smtClean="0"/>
              <a:t>】</a:t>
            </a:r>
            <a:endParaRPr lang="zh-CN" altLang="en-US" dirty="0"/>
          </a:p>
        </p:txBody>
      </p:sp>
      <p:pic>
        <p:nvPicPr>
          <p:cNvPr id="2" name="图片 1"/>
          <p:cNvPicPr>
            <a:picLocks noChangeAspect="1"/>
          </p:cNvPicPr>
          <p:nvPr/>
        </p:nvPicPr>
        <p:blipFill>
          <a:blip r:embed="rId2"/>
          <a:stretch>
            <a:fillRect/>
          </a:stretch>
        </p:blipFill>
        <p:spPr>
          <a:xfrm>
            <a:off x="447786" y="1792996"/>
            <a:ext cx="11563129" cy="1295375"/>
          </a:xfrm>
          <a:prstGeom prst="rect">
            <a:avLst/>
          </a:prstGeom>
        </p:spPr>
      </p:pic>
      <p:sp>
        <p:nvSpPr>
          <p:cNvPr id="5" name="矩形 4"/>
          <p:cNvSpPr/>
          <p:nvPr/>
        </p:nvSpPr>
        <p:spPr>
          <a:xfrm>
            <a:off x="3924276" y="1792996"/>
            <a:ext cx="458446" cy="2981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541812" y="2105458"/>
            <a:ext cx="478363" cy="7949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图示 6"/>
          <p:cNvGraphicFramePr/>
          <p:nvPr>
            <p:extLst>
              <p:ext uri="{D42A27DB-BD31-4B8C-83A1-F6EECF244321}">
                <p14:modId xmlns:p14="http://schemas.microsoft.com/office/powerpoint/2010/main" val="4155219006"/>
              </p:ext>
            </p:extLst>
          </p:nvPr>
        </p:nvGraphicFramePr>
        <p:xfrm>
          <a:off x="1017587" y="3377256"/>
          <a:ext cx="8128000" cy="3295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Freeform 222"/>
          <p:cNvSpPr>
            <a:spLocks noEditPoints="1"/>
          </p:cNvSpPr>
          <p:nvPr/>
        </p:nvSpPr>
        <p:spPr bwMode="auto">
          <a:xfrm>
            <a:off x="9254827" y="4503353"/>
            <a:ext cx="435550" cy="43758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C00000"/>
          </a:solidFill>
          <a:ln>
            <a:noFill/>
          </a:ln>
        </p:spPr>
        <p:txBody>
          <a:bodyPr vert="horz" wrap="square" lIns="109710" tIns="54855" rIns="109710" bIns="54855" numCol="1" anchor="t" anchorCtr="0" compatLnSpc="1">
            <a:prstTxWarp prst="textNoShape">
              <a:avLst/>
            </a:prstTxWarp>
          </a:bodyPr>
          <a:lstStyle/>
          <a:p>
            <a:endParaRPr lang="en-US" sz="900" dirty="0"/>
          </a:p>
        </p:txBody>
      </p:sp>
      <p:sp>
        <p:nvSpPr>
          <p:cNvPr id="9" name="Freeform 222"/>
          <p:cNvSpPr>
            <a:spLocks noEditPoints="1"/>
          </p:cNvSpPr>
          <p:nvPr/>
        </p:nvSpPr>
        <p:spPr bwMode="auto">
          <a:xfrm>
            <a:off x="9254827" y="5084378"/>
            <a:ext cx="435550" cy="43758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C00000"/>
          </a:solidFill>
          <a:ln>
            <a:noFill/>
          </a:ln>
        </p:spPr>
        <p:txBody>
          <a:bodyPr vert="horz" wrap="square" lIns="109710" tIns="54855" rIns="109710" bIns="54855" numCol="1" anchor="t" anchorCtr="0" compatLnSpc="1">
            <a:prstTxWarp prst="textNoShape">
              <a:avLst/>
            </a:prstTxWarp>
          </a:bodyPr>
          <a:lstStyle/>
          <a:p>
            <a:endParaRPr lang="en-US" sz="900" dirty="0"/>
          </a:p>
        </p:txBody>
      </p:sp>
      <p:sp>
        <p:nvSpPr>
          <p:cNvPr id="10" name="TextBox 18"/>
          <p:cNvSpPr txBox="1"/>
          <p:nvPr/>
        </p:nvSpPr>
        <p:spPr>
          <a:xfrm>
            <a:off x="9823429" y="4507162"/>
            <a:ext cx="1338828" cy="369332"/>
          </a:xfrm>
          <a:prstGeom prst="rect">
            <a:avLst/>
          </a:prstGeom>
          <a:noFill/>
        </p:spPr>
        <p:txBody>
          <a:bodyPr wrap="none" rtlCol="0">
            <a:spAutoFit/>
          </a:bodyPr>
          <a:lstStyle/>
          <a:p>
            <a:r>
              <a:rPr lang="zh-CN" altLang="en-US" dirty="0" smtClean="0">
                <a:solidFill>
                  <a:srgbClr val="C00000"/>
                </a:solidFill>
                <a:latin typeface="微软雅黑" pitchFamily="34" charset="-122"/>
                <a:ea typeface="微软雅黑" pitchFamily="34" charset="-122"/>
                <a:cs typeface="Arial" panose="020B0604020202020204" pitchFamily="34" charset="0"/>
              </a:rPr>
              <a:t>查看文档时</a:t>
            </a:r>
            <a:endParaRPr lang="en-GB" dirty="0">
              <a:solidFill>
                <a:srgbClr val="C00000"/>
              </a:solidFill>
              <a:latin typeface="微软雅黑" pitchFamily="34" charset="-122"/>
              <a:ea typeface="微软雅黑" pitchFamily="34" charset="-122"/>
              <a:cs typeface="Arial" panose="020B0604020202020204" pitchFamily="34" charset="0"/>
            </a:endParaRPr>
          </a:p>
        </p:txBody>
      </p:sp>
      <p:sp>
        <p:nvSpPr>
          <p:cNvPr id="11" name="TextBox 18"/>
          <p:cNvSpPr txBox="1"/>
          <p:nvPr/>
        </p:nvSpPr>
        <p:spPr>
          <a:xfrm>
            <a:off x="9823429" y="5110981"/>
            <a:ext cx="1338828" cy="369332"/>
          </a:xfrm>
          <a:prstGeom prst="rect">
            <a:avLst/>
          </a:prstGeom>
          <a:noFill/>
        </p:spPr>
        <p:txBody>
          <a:bodyPr wrap="none" rtlCol="0">
            <a:spAutoFit/>
          </a:bodyPr>
          <a:lstStyle/>
          <a:p>
            <a:r>
              <a:rPr lang="zh-CN" altLang="en-US" dirty="0" smtClean="0">
                <a:solidFill>
                  <a:srgbClr val="C00000"/>
                </a:solidFill>
                <a:latin typeface="微软雅黑" pitchFamily="34" charset="-122"/>
                <a:ea typeface="微软雅黑" pitchFamily="34" charset="-122"/>
                <a:cs typeface="Arial" panose="020B0604020202020204" pitchFamily="34" charset="0"/>
              </a:rPr>
              <a:t>编写文档时</a:t>
            </a:r>
            <a:endParaRPr lang="en-GB" dirty="0">
              <a:solidFill>
                <a:srgbClr val="C00000"/>
              </a:solidFill>
              <a:latin typeface="微软雅黑" pitchFamily="34" charset="-122"/>
              <a:ea typeface="微软雅黑" pitchFamily="34" charset="-122"/>
              <a:cs typeface="Arial" panose="020B0604020202020204" pitchFamily="34" charset="0"/>
            </a:endParaRPr>
          </a:p>
        </p:txBody>
      </p:sp>
      <p:sp>
        <p:nvSpPr>
          <p:cNvPr id="12" name="矩形 11"/>
          <p:cNvSpPr/>
          <p:nvPr/>
        </p:nvSpPr>
        <p:spPr>
          <a:xfrm>
            <a:off x="9927700" y="2091169"/>
            <a:ext cx="1602313" cy="7949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150894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463980" y="1765193"/>
            <a:ext cx="11540269" cy="1314425"/>
          </a:xfrm>
          <a:prstGeom prst="rect">
            <a:avLst/>
          </a:prstGeom>
        </p:spPr>
      </p:pic>
      <p:sp>
        <p:nvSpPr>
          <p:cNvPr id="3" name="标题 2"/>
          <p:cNvSpPr>
            <a:spLocks noGrp="1"/>
          </p:cNvSpPr>
          <p:nvPr>
            <p:ph type="title"/>
          </p:nvPr>
        </p:nvSpPr>
        <p:spPr/>
        <p:txBody>
          <a:bodyPr/>
          <a:lstStyle/>
          <a:p>
            <a:r>
              <a:rPr lang="zh-CN" altLang="en-US" dirty="0" smtClean="0"/>
              <a:t>修订与批注</a:t>
            </a:r>
            <a:r>
              <a:rPr lang="en-US" altLang="zh-CN" sz="2400" dirty="0" smtClean="0"/>
              <a:t>-</a:t>
            </a:r>
            <a:r>
              <a:rPr lang="zh-CN" altLang="en-US" sz="2400" dirty="0" smtClean="0"/>
              <a:t>批注</a:t>
            </a:r>
            <a:endParaRPr lang="zh-CN" altLang="en-US" dirty="0"/>
          </a:p>
        </p:txBody>
      </p:sp>
      <p:sp>
        <p:nvSpPr>
          <p:cNvPr id="2" name="内容占位符 1"/>
          <p:cNvSpPr>
            <a:spLocks noGrp="1"/>
          </p:cNvSpPr>
          <p:nvPr>
            <p:ph idx="1"/>
          </p:nvPr>
        </p:nvSpPr>
        <p:spPr/>
        <p:txBody>
          <a:bodyPr>
            <a:noAutofit/>
          </a:bodyPr>
          <a:lstStyle/>
          <a:p>
            <a:r>
              <a:rPr lang="zh-CN" altLang="en-US" dirty="0"/>
              <a:t>审阅</a:t>
            </a:r>
            <a:r>
              <a:rPr lang="en-US" altLang="zh-CN" dirty="0" smtClean="0"/>
              <a:t>-&gt;</a:t>
            </a:r>
            <a:r>
              <a:rPr lang="zh-CN" altLang="en-US" dirty="0" smtClean="0"/>
              <a:t>新建批注</a:t>
            </a:r>
            <a:r>
              <a:rPr lang="en-US" altLang="zh-CN" dirty="0" smtClean="0"/>
              <a:t>【</a:t>
            </a:r>
            <a:r>
              <a:rPr lang="en-US" altLang="zh-CN" dirty="0" err="1" smtClean="0"/>
              <a:t>Ctrl+Alt+M</a:t>
            </a:r>
            <a:r>
              <a:rPr lang="en-US" altLang="zh-CN" dirty="0" smtClean="0"/>
              <a:t>】</a:t>
            </a:r>
          </a:p>
          <a:p>
            <a:endParaRPr lang="en-US" altLang="zh-CN" dirty="0"/>
          </a:p>
          <a:p>
            <a:endParaRPr lang="en-US" altLang="zh-CN" dirty="0" smtClean="0"/>
          </a:p>
          <a:p>
            <a:endParaRPr lang="en-US" altLang="zh-CN" dirty="0" smtClean="0"/>
          </a:p>
          <a:p>
            <a:r>
              <a:rPr lang="zh-CN" altLang="en-US" dirty="0" smtClean="0"/>
              <a:t>右键新建批注</a:t>
            </a:r>
            <a:endParaRPr lang="zh-CN" altLang="en-US" dirty="0"/>
          </a:p>
        </p:txBody>
      </p:sp>
      <p:sp>
        <p:nvSpPr>
          <p:cNvPr id="8" name="矩形 7"/>
          <p:cNvSpPr/>
          <p:nvPr/>
        </p:nvSpPr>
        <p:spPr>
          <a:xfrm>
            <a:off x="3924276" y="1792996"/>
            <a:ext cx="458446" cy="2981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412849" y="2115903"/>
            <a:ext cx="559326" cy="6415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4029709" y="3890385"/>
            <a:ext cx="1245846" cy="2594560"/>
          </a:xfrm>
          <a:prstGeom prst="rect">
            <a:avLst/>
          </a:prstGeom>
          <a:ln>
            <a:solidFill>
              <a:schemeClr val="bg1">
                <a:lumMod val="85000"/>
              </a:schemeClr>
            </a:solidFill>
          </a:ln>
        </p:spPr>
      </p:pic>
      <p:sp>
        <p:nvSpPr>
          <p:cNvPr id="13" name="矩形 12"/>
          <p:cNvSpPr/>
          <p:nvPr/>
        </p:nvSpPr>
        <p:spPr>
          <a:xfrm>
            <a:off x="4029709" y="6243638"/>
            <a:ext cx="1245846" cy="2538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a:stretch>
            <a:fillRect/>
          </a:stretch>
        </p:blipFill>
        <p:spPr>
          <a:xfrm>
            <a:off x="6598009" y="4033257"/>
            <a:ext cx="4339507" cy="1154408"/>
          </a:xfrm>
          <a:prstGeom prst="rect">
            <a:avLst/>
          </a:prstGeom>
        </p:spPr>
      </p:pic>
      <p:sp>
        <p:nvSpPr>
          <p:cNvPr id="16" name="矩形 15"/>
          <p:cNvSpPr/>
          <p:nvPr/>
        </p:nvSpPr>
        <p:spPr>
          <a:xfrm>
            <a:off x="7822422" y="5358884"/>
            <a:ext cx="2262158" cy="369332"/>
          </a:xfrm>
          <a:prstGeom prst="rect">
            <a:avLst/>
          </a:prstGeom>
        </p:spPr>
        <p:txBody>
          <a:bodyPr wrap="none">
            <a:spAutoFit/>
          </a:bodyPr>
          <a:lstStyle/>
          <a:p>
            <a:r>
              <a:rPr lang="zh-CN" altLang="en-US" dirty="0">
                <a:solidFill>
                  <a:srgbClr val="C00000"/>
                </a:solidFill>
              </a:rPr>
              <a:t>批注属于修订的一种</a:t>
            </a:r>
          </a:p>
        </p:txBody>
      </p:sp>
      <p:sp>
        <p:nvSpPr>
          <p:cNvPr id="11"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151782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修订与批注</a:t>
            </a:r>
            <a:endParaRPr lang="zh-CN" altLang="en-US" dirty="0"/>
          </a:p>
        </p:txBody>
      </p:sp>
      <p:sp>
        <p:nvSpPr>
          <p:cNvPr id="2" name="内容占位符 1"/>
          <p:cNvSpPr>
            <a:spLocks noGrp="1"/>
          </p:cNvSpPr>
          <p:nvPr>
            <p:ph idx="1"/>
          </p:nvPr>
        </p:nvSpPr>
        <p:spPr/>
        <p:txBody>
          <a:bodyPr>
            <a:noAutofit/>
          </a:bodyPr>
          <a:lstStyle/>
          <a:p>
            <a:r>
              <a:rPr lang="zh-CN" altLang="en-US" dirty="0" smtClean="0"/>
              <a:t>设置用户名</a:t>
            </a:r>
            <a:endParaRPr lang="en-US" altLang="zh-CN" dirty="0" smtClean="0"/>
          </a:p>
          <a:p>
            <a:r>
              <a:rPr lang="en-US" altLang="zh-CN" dirty="0" smtClean="0"/>
              <a:t>【</a:t>
            </a:r>
            <a:r>
              <a:rPr lang="zh-CN" altLang="en-US" dirty="0" smtClean="0"/>
              <a:t>文件</a:t>
            </a:r>
            <a:r>
              <a:rPr lang="en-US" altLang="zh-CN" dirty="0" smtClean="0"/>
              <a:t>-&gt;</a:t>
            </a:r>
            <a:r>
              <a:rPr lang="zh-CN" altLang="en-US" dirty="0" smtClean="0"/>
              <a:t>选项</a:t>
            </a:r>
            <a:r>
              <a:rPr lang="en-US" altLang="zh-CN" dirty="0" smtClean="0"/>
              <a:t>-&gt;</a:t>
            </a:r>
            <a:r>
              <a:rPr lang="zh-CN" altLang="en-US" dirty="0" smtClean="0"/>
              <a:t>常规</a:t>
            </a:r>
            <a:r>
              <a:rPr lang="en-US" altLang="zh-CN" dirty="0" smtClean="0"/>
              <a:t>】</a:t>
            </a:r>
            <a:endParaRPr lang="zh-CN" altLang="en-US" dirty="0"/>
          </a:p>
        </p:txBody>
      </p:sp>
      <p:pic>
        <p:nvPicPr>
          <p:cNvPr id="10" name="图片 9"/>
          <p:cNvPicPr>
            <a:picLocks noChangeAspect="1"/>
          </p:cNvPicPr>
          <p:nvPr/>
        </p:nvPicPr>
        <p:blipFill>
          <a:blip r:embed="rId2"/>
          <a:stretch>
            <a:fillRect/>
          </a:stretch>
        </p:blipFill>
        <p:spPr>
          <a:xfrm>
            <a:off x="880138" y="3593806"/>
            <a:ext cx="2964123" cy="2404064"/>
          </a:xfrm>
          <a:prstGeom prst="rect">
            <a:avLst/>
          </a:prstGeom>
          <a:ln>
            <a:solidFill>
              <a:schemeClr val="bg1">
                <a:lumMod val="85000"/>
              </a:schemeClr>
            </a:solidFill>
          </a:ln>
        </p:spPr>
      </p:pic>
      <p:pic>
        <p:nvPicPr>
          <p:cNvPr id="4" name="图片 3"/>
          <p:cNvPicPr>
            <a:picLocks noChangeAspect="1"/>
          </p:cNvPicPr>
          <p:nvPr/>
        </p:nvPicPr>
        <p:blipFill>
          <a:blip r:embed="rId3"/>
          <a:stretch>
            <a:fillRect/>
          </a:stretch>
        </p:blipFill>
        <p:spPr>
          <a:xfrm>
            <a:off x="4334904" y="732980"/>
            <a:ext cx="7271310" cy="5887785"/>
          </a:xfrm>
          <a:prstGeom prst="rect">
            <a:avLst/>
          </a:prstGeom>
        </p:spPr>
      </p:pic>
      <p:sp>
        <p:nvSpPr>
          <p:cNvPr id="11" name="矩形 10"/>
          <p:cNvSpPr/>
          <p:nvPr/>
        </p:nvSpPr>
        <p:spPr>
          <a:xfrm>
            <a:off x="5558470" y="2724754"/>
            <a:ext cx="2823529" cy="26609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14747" y="5472113"/>
            <a:ext cx="1229514"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304170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修订与批注</a:t>
            </a:r>
            <a:r>
              <a:rPr lang="en-US" altLang="zh-CN" sz="2400" dirty="0" smtClean="0"/>
              <a:t>-</a:t>
            </a:r>
            <a:r>
              <a:rPr lang="zh-CN" altLang="en-US" sz="2400" dirty="0" smtClean="0"/>
              <a:t>注意事项</a:t>
            </a:r>
            <a:endParaRPr lang="zh-CN" altLang="en-US" dirty="0"/>
          </a:p>
        </p:txBody>
      </p:sp>
      <p:sp>
        <p:nvSpPr>
          <p:cNvPr id="2" name="内容占位符 1"/>
          <p:cNvSpPr>
            <a:spLocks noGrp="1"/>
          </p:cNvSpPr>
          <p:nvPr>
            <p:ph idx="1"/>
          </p:nvPr>
        </p:nvSpPr>
        <p:spPr/>
        <p:txBody>
          <a:bodyPr/>
          <a:lstStyle/>
          <a:p>
            <a:r>
              <a:rPr lang="zh-CN" altLang="en-US" dirty="0" smtClean="0"/>
              <a:t>带修订文档的复制</a:t>
            </a:r>
            <a:endParaRPr lang="en-US" altLang="zh-CN" dirty="0" smtClean="0"/>
          </a:p>
          <a:p>
            <a:pPr lvl="1"/>
            <a:r>
              <a:rPr lang="zh-CN" altLang="en-US" dirty="0" smtClean="0"/>
              <a:t>把带有修订的文档</a:t>
            </a:r>
            <a:r>
              <a:rPr lang="en-US" altLang="zh-CN" dirty="0" smtClean="0"/>
              <a:t>A</a:t>
            </a:r>
            <a:r>
              <a:rPr lang="zh-CN" altLang="en-US" dirty="0" smtClean="0"/>
              <a:t>复制到文档</a:t>
            </a:r>
            <a:r>
              <a:rPr lang="en-US" altLang="zh-CN" dirty="0" smtClean="0"/>
              <a:t>B</a:t>
            </a:r>
            <a:r>
              <a:rPr lang="zh-CN" altLang="en-US" dirty="0" smtClean="0"/>
              <a:t>中，不开启</a:t>
            </a:r>
            <a:r>
              <a:rPr lang="en-US" altLang="zh-CN" dirty="0" smtClean="0"/>
              <a:t>B</a:t>
            </a:r>
            <a:r>
              <a:rPr lang="zh-CN" altLang="en-US" dirty="0" smtClean="0"/>
              <a:t>的修订模式</a:t>
            </a:r>
            <a:endParaRPr lang="en-US" altLang="zh-CN" dirty="0" smtClean="0"/>
          </a:p>
          <a:p>
            <a:pPr lvl="1"/>
            <a:r>
              <a:rPr lang="zh-CN" altLang="en-US" dirty="0" smtClean="0"/>
              <a:t>开启</a:t>
            </a:r>
            <a:r>
              <a:rPr lang="en-US" altLang="zh-CN" dirty="0" smtClean="0"/>
              <a:t>A</a:t>
            </a:r>
            <a:r>
              <a:rPr lang="zh-CN" altLang="en-US" dirty="0" smtClean="0"/>
              <a:t>的修订模式，直接复制修订后的内容</a:t>
            </a:r>
            <a:endParaRPr lang="en-US" altLang="zh-CN" dirty="0" smtClean="0"/>
          </a:p>
          <a:p>
            <a:pPr lvl="1"/>
            <a:r>
              <a:rPr lang="zh-CN" altLang="en-US" dirty="0" smtClean="0"/>
              <a:t>关闭</a:t>
            </a:r>
            <a:r>
              <a:rPr lang="en-US" altLang="zh-CN" dirty="0" smtClean="0"/>
              <a:t>A</a:t>
            </a:r>
            <a:r>
              <a:rPr lang="zh-CN" altLang="en-US" dirty="0" smtClean="0"/>
              <a:t>的修订模式，可复制所有内容，保留修订痕迹</a:t>
            </a:r>
            <a:endParaRPr lang="en-US" altLang="zh-CN" dirty="0" smtClean="0"/>
          </a:p>
          <a:p>
            <a:endParaRPr lang="en-US" altLang="zh-CN" dirty="0" smtClean="0"/>
          </a:p>
          <a:p>
            <a:r>
              <a:rPr lang="zh-CN" altLang="en-US" dirty="0" smtClean="0"/>
              <a:t>批注的回复</a:t>
            </a:r>
            <a:endParaRPr lang="zh-CN" altLang="en-US" dirty="0"/>
          </a:p>
        </p:txBody>
      </p:sp>
      <p:grpSp>
        <p:nvGrpSpPr>
          <p:cNvPr id="6" name="组合 5"/>
          <p:cNvGrpSpPr/>
          <p:nvPr/>
        </p:nvGrpSpPr>
        <p:grpSpPr>
          <a:xfrm>
            <a:off x="3493810" y="4966346"/>
            <a:ext cx="4251879" cy="1116309"/>
            <a:chOff x="4560610" y="3532833"/>
            <a:chExt cx="4251879" cy="1116309"/>
          </a:xfrm>
        </p:grpSpPr>
        <p:pic>
          <p:nvPicPr>
            <p:cNvPr id="4" name="图片 3"/>
            <p:cNvPicPr>
              <a:picLocks noChangeAspect="1"/>
            </p:cNvPicPr>
            <p:nvPr/>
          </p:nvPicPr>
          <p:blipFill>
            <a:blip r:embed="rId3"/>
            <a:stretch>
              <a:fillRect/>
            </a:stretch>
          </p:blipFill>
          <p:spPr>
            <a:xfrm>
              <a:off x="4560610" y="3532833"/>
              <a:ext cx="4251879" cy="1116309"/>
            </a:xfrm>
            <a:prstGeom prst="rect">
              <a:avLst/>
            </a:prstGeom>
          </p:spPr>
        </p:pic>
        <p:sp>
          <p:nvSpPr>
            <p:cNvPr id="5" name="矩形 4"/>
            <p:cNvSpPr/>
            <p:nvPr/>
          </p:nvSpPr>
          <p:spPr>
            <a:xfrm>
              <a:off x="8343899" y="3686176"/>
              <a:ext cx="334299"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15233879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页面设置</a:t>
            </a:r>
            <a:endParaRPr lang="zh-CN" altLang="en-US" dirty="0"/>
          </a:p>
        </p:txBody>
      </p:sp>
      <p:sp>
        <p:nvSpPr>
          <p:cNvPr id="2" name="内容占位符 1"/>
          <p:cNvSpPr>
            <a:spLocks noGrp="1"/>
          </p:cNvSpPr>
          <p:nvPr>
            <p:ph idx="1"/>
          </p:nvPr>
        </p:nvSpPr>
        <p:spPr/>
        <p:txBody>
          <a:bodyPr>
            <a:noAutofit/>
          </a:bodyPr>
          <a:lstStyle/>
          <a:p>
            <a:r>
              <a:rPr lang="zh-CN" altLang="zh-CN" dirty="0"/>
              <a:t>页面设置包含文字方向、页边距、纸张方向等属性的设置，其中比较重要的是页边距、纸张方向和分隔符的设置</a:t>
            </a:r>
            <a:r>
              <a:rPr lang="zh-CN" altLang="zh-CN" dirty="0" smtClean="0"/>
              <a:t>。</a:t>
            </a:r>
            <a:endParaRPr lang="en-US" altLang="zh-CN" dirty="0" smtClean="0"/>
          </a:p>
          <a:p>
            <a:r>
              <a:rPr lang="en-US" altLang="zh-CN" dirty="0" smtClean="0"/>
              <a:t>【</a:t>
            </a:r>
            <a:r>
              <a:rPr lang="zh-CN" altLang="en-US" dirty="0" smtClean="0"/>
              <a:t>布局</a:t>
            </a:r>
            <a:r>
              <a:rPr lang="en-US" altLang="zh-CN" dirty="0" smtClean="0"/>
              <a:t>-&gt;</a:t>
            </a:r>
            <a:r>
              <a:rPr lang="zh-CN" altLang="en-US" dirty="0" smtClean="0"/>
              <a:t>页面设置</a:t>
            </a:r>
            <a:r>
              <a:rPr lang="en-US" altLang="zh-CN" dirty="0" smtClean="0"/>
              <a:t>】</a:t>
            </a:r>
            <a:endParaRPr lang="zh-CN" altLang="en-US" dirty="0"/>
          </a:p>
        </p:txBody>
      </p:sp>
      <p:pic>
        <p:nvPicPr>
          <p:cNvPr id="4" name="图片 3"/>
          <p:cNvPicPr>
            <a:picLocks noChangeAspect="1"/>
          </p:cNvPicPr>
          <p:nvPr/>
        </p:nvPicPr>
        <p:blipFill>
          <a:blip r:embed="rId2"/>
          <a:stretch>
            <a:fillRect/>
          </a:stretch>
        </p:blipFill>
        <p:spPr>
          <a:xfrm>
            <a:off x="3049009" y="3714763"/>
            <a:ext cx="6008255" cy="1333474"/>
          </a:xfrm>
          <a:prstGeom prst="rect">
            <a:avLst/>
          </a:prstGeom>
        </p:spPr>
      </p:pic>
      <p:sp>
        <p:nvSpPr>
          <p:cNvPr id="6" name="矩形 5"/>
          <p:cNvSpPr/>
          <p:nvPr/>
        </p:nvSpPr>
        <p:spPr>
          <a:xfrm>
            <a:off x="5105376" y="3764671"/>
            <a:ext cx="458446" cy="2981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049009" y="4062844"/>
            <a:ext cx="3089854" cy="9853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42704282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页面设置</a:t>
            </a:r>
            <a:r>
              <a:rPr lang="en-US" altLang="zh-CN" sz="2400" dirty="0" smtClean="0"/>
              <a:t>-</a:t>
            </a:r>
            <a:r>
              <a:rPr lang="zh-CN" altLang="en-US" sz="2400" dirty="0" smtClean="0"/>
              <a:t>页边距</a:t>
            </a:r>
            <a:endParaRPr lang="zh-CN" altLang="en-US" dirty="0"/>
          </a:p>
        </p:txBody>
      </p:sp>
      <p:sp>
        <p:nvSpPr>
          <p:cNvPr id="2" name="内容占位符 1"/>
          <p:cNvSpPr>
            <a:spLocks noGrp="1"/>
          </p:cNvSpPr>
          <p:nvPr>
            <p:ph idx="1"/>
          </p:nvPr>
        </p:nvSpPr>
        <p:spPr/>
        <p:txBody>
          <a:bodyPr/>
          <a:lstStyle/>
          <a:p>
            <a:r>
              <a:rPr lang="en-US" altLang="zh-CN" dirty="0" smtClean="0"/>
              <a:t>【</a:t>
            </a:r>
            <a:r>
              <a:rPr lang="zh-CN" altLang="en-US" dirty="0" smtClean="0"/>
              <a:t>布局</a:t>
            </a:r>
            <a:r>
              <a:rPr lang="en-US" altLang="zh-CN" dirty="0" smtClean="0"/>
              <a:t>-</a:t>
            </a:r>
            <a:r>
              <a:rPr lang="zh-CN" altLang="en-US" dirty="0" smtClean="0"/>
              <a:t>页边距</a:t>
            </a:r>
            <a:r>
              <a:rPr lang="en-US" altLang="zh-CN" dirty="0" smtClean="0"/>
              <a:t>-</a:t>
            </a:r>
            <a:r>
              <a:rPr lang="zh-CN" altLang="en-US" dirty="0" smtClean="0"/>
              <a:t>自定义页边距</a:t>
            </a:r>
            <a:r>
              <a:rPr lang="en-US" altLang="zh-CN" dirty="0" smtClean="0"/>
              <a:t>】</a:t>
            </a:r>
            <a:endParaRPr lang="zh-CN" altLang="en-US" dirty="0"/>
          </a:p>
        </p:txBody>
      </p:sp>
      <p:pic>
        <p:nvPicPr>
          <p:cNvPr id="4" name="图片 3"/>
          <p:cNvPicPr>
            <a:picLocks noChangeAspect="1"/>
          </p:cNvPicPr>
          <p:nvPr/>
        </p:nvPicPr>
        <p:blipFill>
          <a:blip r:embed="rId2"/>
          <a:stretch>
            <a:fillRect/>
          </a:stretch>
        </p:blipFill>
        <p:spPr>
          <a:xfrm>
            <a:off x="1387827" y="1653640"/>
            <a:ext cx="3539422" cy="5204360"/>
          </a:xfrm>
          <a:prstGeom prst="rect">
            <a:avLst/>
          </a:prstGeom>
        </p:spPr>
      </p:pic>
      <p:pic>
        <p:nvPicPr>
          <p:cNvPr id="5" name="图片 4"/>
          <p:cNvPicPr>
            <a:picLocks noChangeAspect="1"/>
          </p:cNvPicPr>
          <p:nvPr/>
        </p:nvPicPr>
        <p:blipFill>
          <a:blip r:embed="rId3"/>
          <a:stretch>
            <a:fillRect/>
          </a:stretch>
        </p:blipFill>
        <p:spPr>
          <a:xfrm>
            <a:off x="6096000" y="604839"/>
            <a:ext cx="3630861" cy="6153032"/>
          </a:xfrm>
          <a:prstGeom prst="rect">
            <a:avLst/>
          </a:prstGeom>
        </p:spPr>
      </p:pic>
      <p:sp>
        <p:nvSpPr>
          <p:cNvPr id="6" name="矩形 5"/>
          <p:cNvSpPr/>
          <p:nvPr/>
        </p:nvSpPr>
        <p:spPr>
          <a:xfrm>
            <a:off x="1891722" y="6572251"/>
            <a:ext cx="1442028" cy="2428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438501" y="1676091"/>
            <a:ext cx="458446" cy="2981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891722" y="1988553"/>
            <a:ext cx="458446" cy="7736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172175" y="1207209"/>
            <a:ext cx="3485519" cy="83529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168670" y="2042503"/>
            <a:ext cx="3485519" cy="2768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168669" y="5857874"/>
            <a:ext cx="1713269" cy="4232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25207619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33872"/>
            <a:ext cx="5168900" cy="3476084"/>
          </a:xfrm>
          <a:prstGeom prst="rect">
            <a:avLst/>
          </a:prstGeom>
        </p:spPr>
      </p:pic>
      <p:sp>
        <p:nvSpPr>
          <p:cNvPr id="3" name="Rectangle 1"/>
          <p:cNvSpPr/>
          <p:nvPr/>
        </p:nvSpPr>
        <p:spPr>
          <a:xfrm>
            <a:off x="0" y="0"/>
            <a:ext cx="5168900" cy="6869995"/>
          </a:xfrm>
          <a:prstGeom prst="rect">
            <a:avLst/>
          </a:prstGeom>
          <a:gradFill flip="none" rotWithShape="1">
            <a:gsLst>
              <a:gs pos="0">
                <a:srgbClr val="95C0EB">
                  <a:alpha val="80000"/>
                </a:srgbClr>
              </a:gs>
              <a:gs pos="100000">
                <a:srgbClr val="2166AB"/>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inpin heiti" panose="00000500000000000000" pitchFamily="2" charset="-122"/>
              <a:ea typeface="inpin heiti" panose="00000500000000000000" pitchFamily="2" charset="-122"/>
              <a:sym typeface="inpin heiti" panose="00000500000000000000" pitchFamily="2" charset="-122"/>
            </a:endParaRPr>
          </a:p>
        </p:txBody>
      </p:sp>
      <p:grpSp>
        <p:nvGrpSpPr>
          <p:cNvPr id="47" name="组合 46"/>
          <p:cNvGrpSpPr/>
          <p:nvPr/>
        </p:nvGrpSpPr>
        <p:grpSpPr>
          <a:xfrm>
            <a:off x="909152" y="2538568"/>
            <a:ext cx="3270447" cy="2060264"/>
            <a:chOff x="909152" y="2538568"/>
            <a:chExt cx="3270447" cy="2060264"/>
          </a:xfrm>
        </p:grpSpPr>
        <p:sp>
          <p:nvSpPr>
            <p:cNvPr id="42" name="任意多边形 41"/>
            <p:cNvSpPr/>
            <p:nvPr/>
          </p:nvSpPr>
          <p:spPr>
            <a:xfrm>
              <a:off x="1435100" y="2538568"/>
              <a:ext cx="2298700" cy="2060264"/>
            </a:xfrm>
            <a:custGeom>
              <a:avLst/>
              <a:gdLst>
                <a:gd name="connsiteX0" fmla="*/ 0 w 2298700"/>
                <a:gd name="connsiteY0" fmla="*/ 1293498 h 2060264"/>
                <a:gd name="connsiteX1" fmla="*/ 30100 w 2298700"/>
                <a:gd name="connsiteY1" fmla="*/ 1293498 h 2060264"/>
                <a:gd name="connsiteX2" fmla="*/ 30100 w 2298700"/>
                <a:gd name="connsiteY2" fmla="*/ 2030164 h 2060264"/>
                <a:gd name="connsiteX3" fmla="*/ 2268600 w 2298700"/>
                <a:gd name="connsiteY3" fmla="*/ 2030164 h 2060264"/>
                <a:gd name="connsiteX4" fmla="*/ 2268600 w 2298700"/>
                <a:gd name="connsiteY4" fmla="*/ 1293498 h 2060264"/>
                <a:gd name="connsiteX5" fmla="*/ 2298700 w 2298700"/>
                <a:gd name="connsiteY5" fmla="*/ 1293498 h 2060264"/>
                <a:gd name="connsiteX6" fmla="*/ 2298700 w 2298700"/>
                <a:gd name="connsiteY6" fmla="*/ 2060264 h 2060264"/>
                <a:gd name="connsiteX7" fmla="*/ 0 w 2298700"/>
                <a:gd name="connsiteY7" fmla="*/ 2060264 h 2060264"/>
                <a:gd name="connsiteX8" fmla="*/ 0 w 2298700"/>
                <a:gd name="connsiteY8" fmla="*/ 0 h 2060264"/>
                <a:gd name="connsiteX9" fmla="*/ 2298700 w 2298700"/>
                <a:gd name="connsiteY9" fmla="*/ 0 h 2060264"/>
                <a:gd name="connsiteX10" fmla="*/ 2298700 w 2298700"/>
                <a:gd name="connsiteY10" fmla="*/ 498664 h 2060264"/>
                <a:gd name="connsiteX11" fmla="*/ 2268600 w 2298700"/>
                <a:gd name="connsiteY11" fmla="*/ 498664 h 2060264"/>
                <a:gd name="connsiteX12" fmla="*/ 2268600 w 2298700"/>
                <a:gd name="connsiteY12" fmla="*/ 30100 h 2060264"/>
                <a:gd name="connsiteX13" fmla="*/ 30100 w 2298700"/>
                <a:gd name="connsiteY13" fmla="*/ 30100 h 2060264"/>
                <a:gd name="connsiteX14" fmla="*/ 30100 w 2298700"/>
                <a:gd name="connsiteY14" fmla="*/ 498664 h 2060264"/>
                <a:gd name="connsiteX15" fmla="*/ 0 w 2298700"/>
                <a:gd name="connsiteY15" fmla="*/ 498664 h 206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8700" h="2060264">
                  <a:moveTo>
                    <a:pt x="0" y="1293498"/>
                  </a:moveTo>
                  <a:lnTo>
                    <a:pt x="30100" y="1293498"/>
                  </a:lnTo>
                  <a:lnTo>
                    <a:pt x="30100" y="2030164"/>
                  </a:lnTo>
                  <a:lnTo>
                    <a:pt x="2268600" y="2030164"/>
                  </a:lnTo>
                  <a:lnTo>
                    <a:pt x="2268600" y="1293498"/>
                  </a:lnTo>
                  <a:lnTo>
                    <a:pt x="2298700" y="1293498"/>
                  </a:lnTo>
                  <a:lnTo>
                    <a:pt x="2298700" y="2060264"/>
                  </a:lnTo>
                  <a:lnTo>
                    <a:pt x="0" y="2060264"/>
                  </a:lnTo>
                  <a:close/>
                  <a:moveTo>
                    <a:pt x="0" y="0"/>
                  </a:moveTo>
                  <a:lnTo>
                    <a:pt x="2298700" y="0"/>
                  </a:lnTo>
                  <a:lnTo>
                    <a:pt x="2298700" y="498664"/>
                  </a:lnTo>
                  <a:lnTo>
                    <a:pt x="2268600" y="498664"/>
                  </a:lnTo>
                  <a:lnTo>
                    <a:pt x="2268600" y="30100"/>
                  </a:lnTo>
                  <a:lnTo>
                    <a:pt x="30100" y="30100"/>
                  </a:lnTo>
                  <a:lnTo>
                    <a:pt x="30100" y="498664"/>
                  </a:lnTo>
                  <a:lnTo>
                    <a:pt x="0" y="4986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8" name="文本框 37"/>
            <p:cNvSpPr txBox="1"/>
            <p:nvPr/>
          </p:nvSpPr>
          <p:spPr>
            <a:xfrm>
              <a:off x="909152" y="3084535"/>
              <a:ext cx="3270447" cy="646331"/>
            </a:xfrm>
            <a:prstGeom prst="rect">
              <a:avLst/>
            </a:prstGeom>
            <a:noFill/>
          </p:spPr>
          <p:txBody>
            <a:bodyPr wrap="none" rtlCol="0">
              <a:spAutoFit/>
              <a:scene3d>
                <a:camera prst="orthographicFront"/>
                <a:lightRig rig="threePt" dir="t"/>
              </a:scene3d>
              <a:sp3d contourW="12700"/>
            </a:bodyPr>
            <a:lstStyle/>
            <a:p>
              <a:pPr marR="0" lvl="0" indent="0" fontAlgn="auto">
                <a:lnSpc>
                  <a:spcPct val="100000"/>
                </a:lnSpc>
                <a:spcBef>
                  <a:spcPts val="0"/>
                </a:spcBef>
                <a:spcAft>
                  <a:spcPts val="0"/>
                </a:spcAft>
                <a:buClrTx/>
                <a:buSzTx/>
                <a:buFontTx/>
                <a:buNone/>
                <a:tabLst/>
                <a:defRPr/>
              </a:pPr>
              <a:r>
                <a:rPr lang="en-US" altLang="zh-CN" sz="3600" b="1" dirty="0">
                  <a:solidFill>
                    <a:schemeClr val="bg1"/>
                  </a:solidFill>
                  <a:effectLst>
                    <a:outerShdw blurRad="50800" dist="38100" dir="2700000" algn="tl" rotWithShape="0">
                      <a:prstClr val="black">
                        <a:alpha val="40000"/>
                      </a:prstClr>
                    </a:outerShdw>
                  </a:effectLst>
                  <a:latin typeface="Elephant" panose="02020904090505020303" pitchFamily="18" charset="0"/>
                  <a:sym typeface="inpin heiti" panose="00000500000000000000" pitchFamily="2" charset="-122"/>
                </a:rPr>
                <a:t>CONTENTS</a:t>
              </a:r>
              <a:endParaRPr lang="zh-CN" altLang="en-US" sz="3600" b="1" dirty="0">
                <a:solidFill>
                  <a:schemeClr val="bg1"/>
                </a:solidFill>
                <a:effectLst>
                  <a:outerShdw blurRad="50800" dist="38100" dir="2700000" algn="tl" rotWithShape="0">
                    <a:prstClr val="black">
                      <a:alpha val="40000"/>
                    </a:prstClr>
                  </a:outerShdw>
                </a:effectLst>
                <a:latin typeface="Elephant" panose="02020904090505020303" pitchFamily="18" charset="0"/>
                <a:sym typeface="inpin heiti" panose="00000500000000000000" pitchFamily="2" charset="-122"/>
              </a:endParaRPr>
            </a:p>
          </p:txBody>
        </p:sp>
        <p:cxnSp>
          <p:nvCxnSpPr>
            <p:cNvPr id="40" name="直接连接符 39"/>
            <p:cNvCxnSpPr/>
            <p:nvPr/>
          </p:nvCxnSpPr>
          <p:spPr>
            <a:xfrm>
              <a:off x="2216150" y="4091332"/>
              <a:ext cx="7366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nvSpPr>
        <p:spPr>
          <a:xfrm>
            <a:off x="6941249" y="1622666"/>
            <a:ext cx="1576072" cy="461665"/>
          </a:xfrm>
          <a:prstGeom prst="rect">
            <a:avLst/>
          </a:prstGeom>
          <a:noFill/>
        </p:spPr>
        <p:txBody>
          <a:bodyPr wrap="none" rtlCol="0">
            <a:spAutoFit/>
            <a:scene3d>
              <a:camera prst="orthographicFront"/>
              <a:lightRig rig="threePt" dir="t"/>
            </a:scene3d>
            <a:sp3d contourW="12700"/>
          </a:bodyPr>
          <a:lstStyle/>
          <a:p>
            <a:pPr>
              <a:defRPr/>
            </a:pPr>
            <a:r>
              <a:rPr lang="en-US" altLang="zh-CN" sz="2400" b="1" dirty="0" smtClean="0">
                <a:solidFill>
                  <a:schemeClr val="tx1">
                    <a:lumMod val="75000"/>
                    <a:lumOff val="25000"/>
                  </a:schemeClr>
                </a:solidFill>
                <a:latin typeface="Century Gothic" panose="020B0502020202020204" pitchFamily="34" charset="0"/>
                <a:sym typeface="inpin heiti" panose="00000500000000000000" pitchFamily="2" charset="-122"/>
              </a:rPr>
              <a:t>Word</a:t>
            </a:r>
            <a:r>
              <a:rPr lang="zh-CN" altLang="en-US" sz="2400" b="1" dirty="0" smtClean="0">
                <a:solidFill>
                  <a:schemeClr val="tx1">
                    <a:lumMod val="75000"/>
                    <a:lumOff val="25000"/>
                  </a:schemeClr>
                </a:solidFill>
                <a:latin typeface="Century Gothic" panose="020B0502020202020204" pitchFamily="34" charset="0"/>
                <a:sym typeface="inpin heiti" panose="00000500000000000000" pitchFamily="2" charset="-122"/>
              </a:rPr>
              <a:t>基础</a:t>
            </a:r>
            <a:endParaRPr lang="zh-CN" altLang="en-US" sz="2400" b="1" dirty="0">
              <a:solidFill>
                <a:schemeClr val="tx1">
                  <a:lumMod val="75000"/>
                  <a:lumOff val="25000"/>
                </a:schemeClr>
              </a:solidFill>
              <a:latin typeface="Century Gothic" panose="020B0502020202020204" pitchFamily="34" charset="0"/>
              <a:sym typeface="inpin heiti" panose="00000500000000000000" pitchFamily="2" charset="-122"/>
            </a:endParaRPr>
          </a:p>
        </p:txBody>
      </p:sp>
      <p:sp>
        <p:nvSpPr>
          <p:cNvPr id="22" name="文本框 21"/>
          <p:cNvSpPr txBox="1"/>
          <p:nvPr/>
        </p:nvSpPr>
        <p:spPr>
          <a:xfrm>
            <a:off x="6941249" y="2676765"/>
            <a:ext cx="1415772" cy="461665"/>
          </a:xfrm>
          <a:prstGeom prst="rect">
            <a:avLst/>
          </a:prstGeom>
          <a:noFill/>
        </p:spPr>
        <p:txBody>
          <a:bodyPr wrap="none" rtlCol="0">
            <a:spAutoFit/>
            <a:scene3d>
              <a:camera prst="orthographicFront"/>
              <a:lightRig rig="threePt" dir="t"/>
            </a:scene3d>
            <a:sp3d contourW="12700"/>
          </a:bodyPr>
          <a:lstStyle/>
          <a:p>
            <a:pPr marR="0" lvl="0" indent="0" fontAlgn="auto">
              <a:lnSpc>
                <a:spcPct val="100000"/>
              </a:lnSpc>
              <a:spcBef>
                <a:spcPts val="0"/>
              </a:spcBef>
              <a:spcAft>
                <a:spcPts val="0"/>
              </a:spcAft>
              <a:buClrTx/>
              <a:buSzTx/>
              <a:buFontTx/>
              <a:buNone/>
              <a:tabLst/>
              <a:defRPr/>
            </a:pPr>
            <a:r>
              <a:rPr lang="zh-CN" altLang="en-US" sz="2400" b="1" dirty="0" smtClean="0">
                <a:solidFill>
                  <a:schemeClr val="tx1">
                    <a:lumMod val="75000"/>
                    <a:lumOff val="25000"/>
                  </a:schemeClr>
                </a:solidFill>
                <a:latin typeface="Century Gothic" panose="020B0502020202020204" pitchFamily="34" charset="0"/>
                <a:sym typeface="inpin heiti" panose="00000500000000000000" pitchFamily="2" charset="-122"/>
              </a:rPr>
              <a:t>写作规范</a:t>
            </a:r>
            <a:endParaRPr lang="zh-CN" altLang="en-US" sz="2400" b="1" dirty="0">
              <a:solidFill>
                <a:schemeClr val="tx1">
                  <a:lumMod val="75000"/>
                  <a:lumOff val="25000"/>
                </a:schemeClr>
              </a:solidFill>
              <a:latin typeface="Century Gothic" panose="020B0502020202020204" pitchFamily="34" charset="0"/>
              <a:sym typeface="inpin heiti" panose="00000500000000000000" pitchFamily="2" charset="-122"/>
            </a:endParaRPr>
          </a:p>
        </p:txBody>
      </p:sp>
      <p:sp>
        <p:nvSpPr>
          <p:cNvPr id="24" name="文本框 23"/>
          <p:cNvSpPr txBox="1"/>
          <p:nvPr/>
        </p:nvSpPr>
        <p:spPr>
          <a:xfrm>
            <a:off x="6941249" y="3730866"/>
            <a:ext cx="1576072" cy="461665"/>
          </a:xfrm>
          <a:prstGeom prst="rect">
            <a:avLst/>
          </a:prstGeom>
          <a:noFill/>
        </p:spPr>
        <p:txBody>
          <a:bodyPr wrap="none" rtlCol="0">
            <a:spAutoFit/>
            <a:scene3d>
              <a:camera prst="orthographicFront"/>
              <a:lightRig rig="threePt" dir="t"/>
            </a:scene3d>
            <a:sp3d contourW="12700"/>
          </a:bodyPr>
          <a:lstStyle/>
          <a:p>
            <a:pPr marR="0" lvl="0" indent="0" fontAlgn="auto">
              <a:lnSpc>
                <a:spcPct val="100000"/>
              </a:lnSpc>
              <a:spcBef>
                <a:spcPts val="0"/>
              </a:spcBef>
              <a:spcAft>
                <a:spcPts val="0"/>
              </a:spcAft>
              <a:buClrTx/>
              <a:buSzTx/>
              <a:buFontTx/>
              <a:buNone/>
              <a:tabLst/>
              <a:defRPr/>
            </a:pPr>
            <a:r>
              <a:rPr lang="en-US" altLang="zh-CN" sz="2400" b="1" dirty="0">
                <a:solidFill>
                  <a:schemeClr val="tx1">
                    <a:lumMod val="75000"/>
                    <a:lumOff val="25000"/>
                  </a:schemeClr>
                </a:solidFill>
                <a:latin typeface="Century Gothic" panose="020B0502020202020204" pitchFamily="34" charset="0"/>
                <a:sym typeface="inpin heiti" panose="00000500000000000000" pitchFamily="2" charset="-122"/>
              </a:rPr>
              <a:t>Word</a:t>
            </a:r>
            <a:r>
              <a:rPr lang="zh-CN" altLang="en-US" sz="2400" b="1" dirty="0">
                <a:solidFill>
                  <a:schemeClr val="tx1">
                    <a:lumMod val="75000"/>
                    <a:lumOff val="25000"/>
                  </a:schemeClr>
                </a:solidFill>
                <a:latin typeface="Century Gothic" panose="020B0502020202020204" pitchFamily="34" charset="0"/>
                <a:sym typeface="inpin heiti" panose="00000500000000000000" pitchFamily="2" charset="-122"/>
              </a:rPr>
              <a:t>技能</a:t>
            </a:r>
          </a:p>
        </p:txBody>
      </p:sp>
      <p:sp>
        <p:nvSpPr>
          <p:cNvPr id="25" name="文本框 24"/>
          <p:cNvSpPr txBox="1"/>
          <p:nvPr/>
        </p:nvSpPr>
        <p:spPr>
          <a:xfrm>
            <a:off x="6941249" y="4784966"/>
            <a:ext cx="2031325" cy="461665"/>
          </a:xfrm>
          <a:prstGeom prst="rect">
            <a:avLst/>
          </a:prstGeom>
          <a:noFill/>
        </p:spPr>
        <p:txBody>
          <a:bodyPr wrap="none" rtlCol="0">
            <a:spAutoFit/>
            <a:scene3d>
              <a:camera prst="orthographicFront"/>
              <a:lightRig rig="threePt" dir="t"/>
            </a:scene3d>
            <a:sp3d contourW="12700"/>
          </a:bodyPr>
          <a:lstStyle/>
          <a:p>
            <a:pPr>
              <a:defRPr/>
            </a:pPr>
            <a:r>
              <a:rPr lang="zh-CN" altLang="en-US" sz="2400" b="1" dirty="0" smtClean="0">
                <a:solidFill>
                  <a:schemeClr val="tx1">
                    <a:lumMod val="75000"/>
                    <a:lumOff val="25000"/>
                  </a:schemeClr>
                </a:solidFill>
                <a:latin typeface="Century Gothic" panose="020B0502020202020204" pitchFamily="34" charset="0"/>
                <a:sym typeface="inpin heiti" panose="00000500000000000000" pitchFamily="2" charset="-122"/>
              </a:rPr>
              <a:t>常见问题解答</a:t>
            </a:r>
            <a:endParaRPr lang="zh-CN" altLang="en-US" sz="2400" b="1" dirty="0">
              <a:solidFill>
                <a:schemeClr val="tx1">
                  <a:lumMod val="75000"/>
                  <a:lumOff val="25000"/>
                </a:schemeClr>
              </a:solidFill>
              <a:latin typeface="Century Gothic" panose="020B0502020202020204" pitchFamily="34" charset="0"/>
              <a:sym typeface="inpin heiti" panose="00000500000000000000" pitchFamily="2" charset="-122"/>
            </a:endParaRPr>
          </a:p>
        </p:txBody>
      </p:sp>
      <p:sp>
        <p:nvSpPr>
          <p:cNvPr id="30" name="矩形 29"/>
          <p:cNvSpPr/>
          <p:nvPr/>
        </p:nvSpPr>
        <p:spPr>
          <a:xfrm>
            <a:off x="6177960" y="1566618"/>
            <a:ext cx="573761" cy="573761"/>
          </a:xfrm>
          <a:prstGeom prst="rect">
            <a:avLst/>
          </a:prstGeom>
          <a:gradFill flip="none" rotWithShape="1">
            <a:gsLst>
              <a:gs pos="0">
                <a:srgbClr val="95C0EB"/>
              </a:gs>
              <a:gs pos="100000">
                <a:srgbClr val="2166AB"/>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31" name="矩形 30"/>
          <p:cNvSpPr/>
          <p:nvPr/>
        </p:nvSpPr>
        <p:spPr>
          <a:xfrm>
            <a:off x="6177960" y="2620718"/>
            <a:ext cx="573761" cy="573761"/>
          </a:xfrm>
          <a:prstGeom prst="rect">
            <a:avLst/>
          </a:prstGeom>
          <a:gradFill flip="none" rotWithShape="1">
            <a:gsLst>
              <a:gs pos="0">
                <a:srgbClr val="95C0EB"/>
              </a:gs>
              <a:gs pos="100000">
                <a:srgbClr val="2166AB"/>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32" name="矩形 31"/>
          <p:cNvSpPr/>
          <p:nvPr/>
        </p:nvSpPr>
        <p:spPr>
          <a:xfrm>
            <a:off x="6177960" y="3674818"/>
            <a:ext cx="573761" cy="573761"/>
          </a:xfrm>
          <a:prstGeom prst="rect">
            <a:avLst/>
          </a:prstGeom>
          <a:gradFill flip="none" rotWithShape="1">
            <a:gsLst>
              <a:gs pos="0">
                <a:srgbClr val="95C0EB"/>
              </a:gs>
              <a:gs pos="100000">
                <a:srgbClr val="2166AB"/>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33" name="矩形 32"/>
          <p:cNvSpPr/>
          <p:nvPr/>
        </p:nvSpPr>
        <p:spPr>
          <a:xfrm>
            <a:off x="6177960" y="4728918"/>
            <a:ext cx="573761" cy="573761"/>
          </a:xfrm>
          <a:prstGeom prst="rect">
            <a:avLst/>
          </a:prstGeom>
          <a:gradFill flip="none" rotWithShape="1">
            <a:gsLst>
              <a:gs pos="0">
                <a:srgbClr val="95C0EB"/>
              </a:gs>
              <a:gs pos="100000">
                <a:srgbClr val="2166AB"/>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34" name="矩形 29"/>
          <p:cNvSpPr/>
          <p:nvPr/>
        </p:nvSpPr>
        <p:spPr>
          <a:xfrm>
            <a:off x="6335207" y="1757339"/>
            <a:ext cx="259268" cy="192320"/>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35" name="矩形 30"/>
          <p:cNvSpPr/>
          <p:nvPr/>
        </p:nvSpPr>
        <p:spPr>
          <a:xfrm>
            <a:off x="6335207" y="2788595"/>
            <a:ext cx="259268" cy="238009"/>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36" name="矩形 31"/>
          <p:cNvSpPr/>
          <p:nvPr/>
        </p:nvSpPr>
        <p:spPr>
          <a:xfrm>
            <a:off x="6335207" y="3832066"/>
            <a:ext cx="259268" cy="259267"/>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37" name="矩形 32"/>
          <p:cNvSpPr/>
          <p:nvPr/>
        </p:nvSpPr>
        <p:spPr>
          <a:xfrm>
            <a:off x="6357220" y="4886165"/>
            <a:ext cx="215241" cy="259268"/>
          </a:xfrm>
          <a:custGeom>
            <a:avLst/>
            <a:gdLst>
              <a:gd name="T0" fmla="*/ 212 w 212"/>
              <a:gd name="T1" fmla="*/ 160 h 256"/>
              <a:gd name="T2" fmla="*/ 210 w 212"/>
              <a:gd name="T3" fmla="*/ 171 h 256"/>
              <a:gd name="T4" fmla="*/ 203 w 212"/>
              <a:gd name="T5" fmla="*/ 180 h 256"/>
              <a:gd name="T6" fmla="*/ 208 w 212"/>
              <a:gd name="T7" fmla="*/ 188 h 256"/>
              <a:gd name="T8" fmla="*/ 209 w 212"/>
              <a:gd name="T9" fmla="*/ 200 h 256"/>
              <a:gd name="T10" fmla="*/ 205 w 212"/>
              <a:gd name="T11" fmla="*/ 212 h 256"/>
              <a:gd name="T12" fmla="*/ 200 w 212"/>
              <a:gd name="T13" fmla="*/ 218 h 256"/>
              <a:gd name="T14" fmla="*/ 193 w 212"/>
              <a:gd name="T15" fmla="*/ 222 h 256"/>
              <a:gd name="T16" fmla="*/ 194 w 212"/>
              <a:gd name="T17" fmla="*/ 235 h 256"/>
              <a:gd name="T18" fmla="*/ 186 w 212"/>
              <a:gd name="T19" fmla="*/ 245 h 256"/>
              <a:gd name="T20" fmla="*/ 176 w 212"/>
              <a:gd name="T21" fmla="*/ 251 h 256"/>
              <a:gd name="T22" fmla="*/ 169 w 212"/>
              <a:gd name="T23" fmla="*/ 254 h 256"/>
              <a:gd name="T24" fmla="*/ 131 w 212"/>
              <a:gd name="T25" fmla="*/ 256 h 256"/>
              <a:gd name="T26" fmla="*/ 91 w 212"/>
              <a:gd name="T27" fmla="*/ 254 h 256"/>
              <a:gd name="T28" fmla="*/ 60 w 212"/>
              <a:gd name="T29" fmla="*/ 247 h 256"/>
              <a:gd name="T30" fmla="*/ 55 w 212"/>
              <a:gd name="T31" fmla="*/ 245 h 256"/>
              <a:gd name="T32" fmla="*/ 50 w 212"/>
              <a:gd name="T33" fmla="*/ 242 h 256"/>
              <a:gd name="T34" fmla="*/ 46 w 212"/>
              <a:gd name="T35" fmla="*/ 239 h 256"/>
              <a:gd name="T36" fmla="*/ 42 w 212"/>
              <a:gd name="T37" fmla="*/ 234 h 256"/>
              <a:gd name="T38" fmla="*/ 0 w 212"/>
              <a:gd name="T39" fmla="*/ 230 h 256"/>
              <a:gd name="T40" fmla="*/ 0 w 212"/>
              <a:gd name="T41" fmla="*/ 136 h 256"/>
              <a:gd name="T42" fmla="*/ 15 w 212"/>
              <a:gd name="T43" fmla="*/ 136 h 256"/>
              <a:gd name="T44" fmla="*/ 30 w 212"/>
              <a:gd name="T45" fmla="*/ 136 h 256"/>
              <a:gd name="T46" fmla="*/ 37 w 212"/>
              <a:gd name="T47" fmla="*/ 131 h 256"/>
              <a:gd name="T48" fmla="*/ 41 w 212"/>
              <a:gd name="T49" fmla="*/ 127 h 256"/>
              <a:gd name="T50" fmla="*/ 43 w 212"/>
              <a:gd name="T51" fmla="*/ 116 h 256"/>
              <a:gd name="T52" fmla="*/ 46 w 212"/>
              <a:gd name="T53" fmla="*/ 104 h 256"/>
              <a:gd name="T54" fmla="*/ 50 w 212"/>
              <a:gd name="T55" fmla="*/ 95 h 256"/>
              <a:gd name="T56" fmla="*/ 56 w 212"/>
              <a:gd name="T57" fmla="*/ 84 h 256"/>
              <a:gd name="T58" fmla="*/ 73 w 212"/>
              <a:gd name="T59" fmla="*/ 68 h 256"/>
              <a:gd name="T60" fmla="*/ 89 w 212"/>
              <a:gd name="T61" fmla="*/ 18 h 256"/>
              <a:gd name="T62" fmla="*/ 89 w 212"/>
              <a:gd name="T63" fmla="*/ 2 h 256"/>
              <a:gd name="T64" fmla="*/ 97 w 212"/>
              <a:gd name="T65" fmla="*/ 0 h 256"/>
              <a:gd name="T66" fmla="*/ 117 w 212"/>
              <a:gd name="T67" fmla="*/ 18 h 256"/>
              <a:gd name="T68" fmla="*/ 121 w 212"/>
              <a:gd name="T69" fmla="*/ 39 h 256"/>
              <a:gd name="T70" fmla="*/ 114 w 212"/>
              <a:gd name="T71" fmla="*/ 59 h 256"/>
              <a:gd name="T72" fmla="*/ 109 w 212"/>
              <a:gd name="T73" fmla="*/ 89 h 256"/>
              <a:gd name="T74" fmla="*/ 113 w 212"/>
              <a:gd name="T75" fmla="*/ 100 h 256"/>
              <a:gd name="T76" fmla="*/ 122 w 212"/>
              <a:gd name="T77" fmla="*/ 107 h 256"/>
              <a:gd name="T78" fmla="*/ 126 w 212"/>
              <a:gd name="T79" fmla="*/ 107 h 256"/>
              <a:gd name="T80" fmla="*/ 131 w 212"/>
              <a:gd name="T81" fmla="*/ 107 h 256"/>
              <a:gd name="T82" fmla="*/ 136 w 212"/>
              <a:gd name="T83" fmla="*/ 107 h 256"/>
              <a:gd name="T84" fmla="*/ 141 w 212"/>
              <a:gd name="T85" fmla="*/ 106 h 256"/>
              <a:gd name="T86" fmla="*/ 152 w 212"/>
              <a:gd name="T87" fmla="*/ 103 h 256"/>
              <a:gd name="T88" fmla="*/ 164 w 212"/>
              <a:gd name="T89" fmla="*/ 99 h 256"/>
              <a:gd name="T90" fmla="*/ 188 w 212"/>
              <a:gd name="T91" fmla="*/ 98 h 256"/>
              <a:gd name="T92" fmla="*/ 198 w 212"/>
              <a:gd name="T93" fmla="*/ 101 h 256"/>
              <a:gd name="T94" fmla="*/ 205 w 212"/>
              <a:gd name="T95" fmla="*/ 106 h 256"/>
              <a:gd name="T96" fmla="*/ 206 w 212"/>
              <a:gd name="T97" fmla="*/ 109 h 256"/>
              <a:gd name="T98" fmla="*/ 207 w 212"/>
              <a:gd name="T99" fmla="*/ 112 h 256"/>
              <a:gd name="T100" fmla="*/ 208 w 212"/>
              <a:gd name="T101" fmla="*/ 115 h 256"/>
              <a:gd name="T102" fmla="*/ 208 w 212"/>
              <a:gd name="T103" fmla="*/ 118 h 256"/>
              <a:gd name="T104" fmla="*/ 208 w 212"/>
              <a:gd name="T105" fmla="*/ 123 h 256"/>
              <a:gd name="T106" fmla="*/ 203 w 212"/>
              <a:gd name="T107" fmla="*/ 136 h 256"/>
              <a:gd name="T108" fmla="*/ 205 w 212"/>
              <a:gd name="T109" fmla="*/ 139 h 256"/>
              <a:gd name="T110" fmla="*/ 207 w 212"/>
              <a:gd name="T111" fmla="*/ 141 h 256"/>
              <a:gd name="T112" fmla="*/ 209 w 212"/>
              <a:gd name="T113" fmla="*/ 144 h 256"/>
              <a:gd name="T114" fmla="*/ 210 w 212"/>
              <a:gd name="T115" fmla="*/ 147 h 256"/>
              <a:gd name="T116" fmla="*/ 211 w 212"/>
              <a:gd name="T117" fmla="*/ 150 h 256"/>
              <a:gd name="T118" fmla="*/ 212 w 212"/>
              <a:gd name="T119" fmla="*/ 155 h 256"/>
              <a:gd name="T120" fmla="*/ 212 w 212"/>
              <a:gd name="T121" fmla="*/ 16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2" h="256">
                <a:moveTo>
                  <a:pt x="212" y="160"/>
                </a:moveTo>
                <a:cubicBezTo>
                  <a:pt x="212" y="165"/>
                  <a:pt x="211" y="169"/>
                  <a:pt x="210" y="171"/>
                </a:cubicBezTo>
                <a:cubicBezTo>
                  <a:pt x="209" y="174"/>
                  <a:pt x="206" y="177"/>
                  <a:pt x="203" y="180"/>
                </a:cubicBezTo>
                <a:cubicBezTo>
                  <a:pt x="205" y="182"/>
                  <a:pt x="207" y="185"/>
                  <a:pt x="208" y="188"/>
                </a:cubicBezTo>
                <a:cubicBezTo>
                  <a:pt x="208" y="191"/>
                  <a:pt x="209" y="195"/>
                  <a:pt x="209" y="200"/>
                </a:cubicBezTo>
                <a:cubicBezTo>
                  <a:pt x="208" y="205"/>
                  <a:pt x="207" y="209"/>
                  <a:pt x="205" y="212"/>
                </a:cubicBezTo>
                <a:cubicBezTo>
                  <a:pt x="203" y="215"/>
                  <a:pt x="201" y="217"/>
                  <a:pt x="200" y="218"/>
                </a:cubicBezTo>
                <a:cubicBezTo>
                  <a:pt x="199" y="219"/>
                  <a:pt x="196" y="220"/>
                  <a:pt x="193" y="222"/>
                </a:cubicBezTo>
                <a:cubicBezTo>
                  <a:pt x="195" y="227"/>
                  <a:pt x="195" y="231"/>
                  <a:pt x="194" y="235"/>
                </a:cubicBezTo>
                <a:cubicBezTo>
                  <a:pt x="192" y="239"/>
                  <a:pt x="190" y="242"/>
                  <a:pt x="186" y="245"/>
                </a:cubicBezTo>
                <a:cubicBezTo>
                  <a:pt x="183" y="248"/>
                  <a:pt x="180" y="250"/>
                  <a:pt x="176" y="251"/>
                </a:cubicBezTo>
                <a:cubicBezTo>
                  <a:pt x="173" y="253"/>
                  <a:pt x="171" y="254"/>
                  <a:pt x="169" y="254"/>
                </a:cubicBezTo>
                <a:cubicBezTo>
                  <a:pt x="157" y="255"/>
                  <a:pt x="144" y="256"/>
                  <a:pt x="131" y="256"/>
                </a:cubicBezTo>
                <a:cubicBezTo>
                  <a:pt x="118" y="256"/>
                  <a:pt x="104" y="256"/>
                  <a:pt x="91" y="254"/>
                </a:cubicBezTo>
                <a:cubicBezTo>
                  <a:pt x="77" y="253"/>
                  <a:pt x="67" y="250"/>
                  <a:pt x="60" y="247"/>
                </a:cubicBezTo>
                <a:cubicBezTo>
                  <a:pt x="60" y="247"/>
                  <a:pt x="58" y="246"/>
                  <a:pt x="55" y="245"/>
                </a:cubicBezTo>
                <a:cubicBezTo>
                  <a:pt x="53" y="243"/>
                  <a:pt x="51" y="243"/>
                  <a:pt x="50" y="242"/>
                </a:cubicBezTo>
                <a:cubicBezTo>
                  <a:pt x="49" y="241"/>
                  <a:pt x="47" y="240"/>
                  <a:pt x="46" y="239"/>
                </a:cubicBezTo>
                <a:cubicBezTo>
                  <a:pt x="44" y="237"/>
                  <a:pt x="43" y="236"/>
                  <a:pt x="42" y="234"/>
                </a:cubicBezTo>
                <a:cubicBezTo>
                  <a:pt x="37" y="231"/>
                  <a:pt x="24" y="230"/>
                  <a:pt x="0" y="230"/>
                </a:cubicBezTo>
                <a:cubicBezTo>
                  <a:pt x="0" y="136"/>
                  <a:pt x="0" y="136"/>
                  <a:pt x="0" y="136"/>
                </a:cubicBezTo>
                <a:cubicBezTo>
                  <a:pt x="5" y="136"/>
                  <a:pt x="10" y="136"/>
                  <a:pt x="15" y="136"/>
                </a:cubicBezTo>
                <a:cubicBezTo>
                  <a:pt x="21" y="136"/>
                  <a:pt x="26" y="136"/>
                  <a:pt x="30" y="136"/>
                </a:cubicBezTo>
                <a:cubicBezTo>
                  <a:pt x="35" y="135"/>
                  <a:pt x="37" y="134"/>
                  <a:pt x="37" y="131"/>
                </a:cubicBezTo>
                <a:cubicBezTo>
                  <a:pt x="38" y="130"/>
                  <a:pt x="40" y="128"/>
                  <a:pt x="41" y="127"/>
                </a:cubicBezTo>
                <a:cubicBezTo>
                  <a:pt x="41" y="126"/>
                  <a:pt x="42" y="122"/>
                  <a:pt x="43" y="116"/>
                </a:cubicBezTo>
                <a:cubicBezTo>
                  <a:pt x="45" y="111"/>
                  <a:pt x="46" y="107"/>
                  <a:pt x="46" y="104"/>
                </a:cubicBezTo>
                <a:cubicBezTo>
                  <a:pt x="47" y="102"/>
                  <a:pt x="48" y="99"/>
                  <a:pt x="50" y="95"/>
                </a:cubicBezTo>
                <a:cubicBezTo>
                  <a:pt x="52" y="91"/>
                  <a:pt x="54" y="87"/>
                  <a:pt x="56" y="84"/>
                </a:cubicBezTo>
                <a:cubicBezTo>
                  <a:pt x="73" y="68"/>
                  <a:pt x="73" y="68"/>
                  <a:pt x="73" y="68"/>
                </a:cubicBezTo>
                <a:cubicBezTo>
                  <a:pt x="84" y="48"/>
                  <a:pt x="89" y="32"/>
                  <a:pt x="89" y="18"/>
                </a:cubicBezTo>
                <a:cubicBezTo>
                  <a:pt x="89" y="2"/>
                  <a:pt x="89" y="2"/>
                  <a:pt x="89" y="2"/>
                </a:cubicBezTo>
                <a:cubicBezTo>
                  <a:pt x="90" y="1"/>
                  <a:pt x="92" y="0"/>
                  <a:pt x="97" y="0"/>
                </a:cubicBezTo>
                <a:cubicBezTo>
                  <a:pt x="107" y="0"/>
                  <a:pt x="114" y="6"/>
                  <a:pt x="117" y="18"/>
                </a:cubicBezTo>
                <a:cubicBezTo>
                  <a:pt x="121" y="39"/>
                  <a:pt x="121" y="39"/>
                  <a:pt x="121" y="39"/>
                </a:cubicBezTo>
                <a:cubicBezTo>
                  <a:pt x="120" y="49"/>
                  <a:pt x="118" y="56"/>
                  <a:pt x="114" y="59"/>
                </a:cubicBezTo>
                <a:cubicBezTo>
                  <a:pt x="112" y="75"/>
                  <a:pt x="111" y="85"/>
                  <a:pt x="109" y="89"/>
                </a:cubicBezTo>
                <a:cubicBezTo>
                  <a:pt x="108" y="93"/>
                  <a:pt x="110" y="97"/>
                  <a:pt x="113" y="100"/>
                </a:cubicBezTo>
                <a:cubicBezTo>
                  <a:pt x="116" y="104"/>
                  <a:pt x="119" y="106"/>
                  <a:pt x="122" y="107"/>
                </a:cubicBezTo>
                <a:cubicBezTo>
                  <a:pt x="124" y="107"/>
                  <a:pt x="126" y="107"/>
                  <a:pt x="126" y="107"/>
                </a:cubicBezTo>
                <a:cubicBezTo>
                  <a:pt x="127" y="107"/>
                  <a:pt x="129" y="107"/>
                  <a:pt x="131" y="107"/>
                </a:cubicBezTo>
                <a:cubicBezTo>
                  <a:pt x="133" y="107"/>
                  <a:pt x="134" y="107"/>
                  <a:pt x="136" y="107"/>
                </a:cubicBezTo>
                <a:cubicBezTo>
                  <a:pt x="138" y="107"/>
                  <a:pt x="139" y="106"/>
                  <a:pt x="141" y="106"/>
                </a:cubicBezTo>
                <a:cubicBezTo>
                  <a:pt x="143" y="105"/>
                  <a:pt x="147" y="104"/>
                  <a:pt x="152" y="103"/>
                </a:cubicBezTo>
                <a:cubicBezTo>
                  <a:pt x="158" y="101"/>
                  <a:pt x="162" y="100"/>
                  <a:pt x="164" y="99"/>
                </a:cubicBezTo>
                <a:cubicBezTo>
                  <a:pt x="173" y="97"/>
                  <a:pt x="181" y="97"/>
                  <a:pt x="188" y="98"/>
                </a:cubicBezTo>
                <a:cubicBezTo>
                  <a:pt x="191" y="99"/>
                  <a:pt x="195" y="100"/>
                  <a:pt x="198" y="101"/>
                </a:cubicBezTo>
                <a:cubicBezTo>
                  <a:pt x="202" y="103"/>
                  <a:pt x="204" y="104"/>
                  <a:pt x="205" y="106"/>
                </a:cubicBezTo>
                <a:cubicBezTo>
                  <a:pt x="205" y="106"/>
                  <a:pt x="205" y="107"/>
                  <a:pt x="206" y="109"/>
                </a:cubicBezTo>
                <a:cubicBezTo>
                  <a:pt x="207" y="111"/>
                  <a:pt x="207" y="112"/>
                  <a:pt x="207" y="112"/>
                </a:cubicBezTo>
                <a:cubicBezTo>
                  <a:pt x="207" y="112"/>
                  <a:pt x="207" y="113"/>
                  <a:pt x="208" y="115"/>
                </a:cubicBezTo>
                <a:cubicBezTo>
                  <a:pt x="208" y="116"/>
                  <a:pt x="209" y="118"/>
                  <a:pt x="208" y="118"/>
                </a:cubicBezTo>
                <a:cubicBezTo>
                  <a:pt x="208" y="119"/>
                  <a:pt x="208" y="120"/>
                  <a:pt x="208" y="123"/>
                </a:cubicBezTo>
                <a:cubicBezTo>
                  <a:pt x="208" y="125"/>
                  <a:pt x="206" y="129"/>
                  <a:pt x="203" y="136"/>
                </a:cubicBezTo>
                <a:cubicBezTo>
                  <a:pt x="203" y="136"/>
                  <a:pt x="204" y="137"/>
                  <a:pt x="205" y="139"/>
                </a:cubicBezTo>
                <a:cubicBezTo>
                  <a:pt x="206" y="140"/>
                  <a:pt x="207" y="141"/>
                  <a:pt x="207" y="141"/>
                </a:cubicBezTo>
                <a:cubicBezTo>
                  <a:pt x="207" y="142"/>
                  <a:pt x="208" y="143"/>
                  <a:pt x="209" y="144"/>
                </a:cubicBezTo>
                <a:cubicBezTo>
                  <a:pt x="209" y="145"/>
                  <a:pt x="210" y="146"/>
                  <a:pt x="210" y="147"/>
                </a:cubicBezTo>
                <a:cubicBezTo>
                  <a:pt x="210" y="148"/>
                  <a:pt x="211" y="149"/>
                  <a:pt x="211" y="150"/>
                </a:cubicBezTo>
                <a:cubicBezTo>
                  <a:pt x="211" y="152"/>
                  <a:pt x="212" y="153"/>
                  <a:pt x="212" y="155"/>
                </a:cubicBezTo>
                <a:cubicBezTo>
                  <a:pt x="212" y="156"/>
                  <a:pt x="212" y="158"/>
                  <a:pt x="212" y="16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Tree>
    <p:extLst>
      <p:ext uri="{BB962C8B-B14F-4D97-AF65-F5344CB8AC3E}">
        <p14:creationId xmlns:p14="http://schemas.microsoft.com/office/powerpoint/2010/main" val="3528801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750" accel="50000" decel="50000" autoRev="1" fill="hold">
                                          <p:stCondLst>
                                            <p:cond delay="0"/>
                                          </p:stCondLst>
                                        </p:cTn>
                                        <p:tgtEl>
                                          <p:spTgt spid="24"/>
                                        </p:tgtEl>
                                        <p:attrNameLst>
                                          <p:attrName>ppt_x</p:attrName>
                                          <p:attrName>ppt_y</p:attrName>
                                        </p:attrNameLst>
                                      </p:cBhvr>
                                    </p:animMotion>
                                    <p:animRot by="1500000">
                                      <p:cBhvr>
                                        <p:cTn id="7" dur="375" fill="hold">
                                          <p:stCondLst>
                                            <p:cond delay="0"/>
                                          </p:stCondLst>
                                        </p:cTn>
                                        <p:tgtEl>
                                          <p:spTgt spid="24"/>
                                        </p:tgtEl>
                                        <p:attrNameLst>
                                          <p:attrName>r</p:attrName>
                                        </p:attrNameLst>
                                      </p:cBhvr>
                                    </p:animRot>
                                    <p:animRot by="-1500000">
                                      <p:cBhvr>
                                        <p:cTn id="8" dur="375" fill="hold">
                                          <p:stCondLst>
                                            <p:cond delay="375"/>
                                          </p:stCondLst>
                                        </p:cTn>
                                        <p:tgtEl>
                                          <p:spTgt spid="24"/>
                                        </p:tgtEl>
                                        <p:attrNameLst>
                                          <p:attrName>r</p:attrName>
                                        </p:attrNameLst>
                                      </p:cBhvr>
                                    </p:animRot>
                                    <p:animRot by="-1500000">
                                      <p:cBhvr>
                                        <p:cTn id="9" dur="375" fill="hold">
                                          <p:stCondLst>
                                            <p:cond delay="750"/>
                                          </p:stCondLst>
                                        </p:cTn>
                                        <p:tgtEl>
                                          <p:spTgt spid="24"/>
                                        </p:tgtEl>
                                        <p:attrNameLst>
                                          <p:attrName>r</p:attrName>
                                        </p:attrNameLst>
                                      </p:cBhvr>
                                    </p:animRot>
                                    <p:animRot by="1500000">
                                      <p:cBhvr>
                                        <p:cTn id="10" dur="375" fill="hold">
                                          <p:stCondLst>
                                            <p:cond delay="1125"/>
                                          </p:stCondLst>
                                        </p:cTn>
                                        <p:tgtEl>
                                          <p:spTgt spid="24"/>
                                        </p:tgtEl>
                                        <p:attrNameLst>
                                          <p:attrName>r</p:attrName>
                                        </p:attrNameLst>
                                      </p:cBhvr>
                                    </p:animRot>
                                  </p:childTnLst>
                                </p:cTn>
                              </p:par>
                              <p:par>
                                <p:cTn id="11" presetID="34" presetClass="emph" presetSubtype="0" fill="hold" grpId="0" nodeType="withEffect">
                                  <p:stCondLst>
                                    <p:cond delay="0"/>
                                  </p:stCondLst>
                                  <p:iterate type="lt">
                                    <p:tmPct val="10000"/>
                                  </p:iterate>
                                  <p:childTnLst>
                                    <p:animMotion origin="layout" path="M 0.0 0.0 L 0.0 -0.07213" pathEditMode="relative" ptsTypes="">
                                      <p:cBhvr>
                                        <p:cTn id="12" dur="750" accel="50000" decel="50000" autoRev="1" fill="hold">
                                          <p:stCondLst>
                                            <p:cond delay="0"/>
                                          </p:stCondLst>
                                        </p:cTn>
                                        <p:tgtEl>
                                          <p:spTgt spid="25"/>
                                        </p:tgtEl>
                                        <p:attrNameLst>
                                          <p:attrName>ppt_x</p:attrName>
                                          <p:attrName>ppt_y</p:attrName>
                                        </p:attrNameLst>
                                      </p:cBhvr>
                                    </p:animMotion>
                                    <p:animRot by="1500000">
                                      <p:cBhvr>
                                        <p:cTn id="13" dur="375" fill="hold">
                                          <p:stCondLst>
                                            <p:cond delay="0"/>
                                          </p:stCondLst>
                                        </p:cTn>
                                        <p:tgtEl>
                                          <p:spTgt spid="25"/>
                                        </p:tgtEl>
                                        <p:attrNameLst>
                                          <p:attrName>r</p:attrName>
                                        </p:attrNameLst>
                                      </p:cBhvr>
                                    </p:animRot>
                                    <p:animRot by="-1500000">
                                      <p:cBhvr>
                                        <p:cTn id="14" dur="375" fill="hold">
                                          <p:stCondLst>
                                            <p:cond delay="375"/>
                                          </p:stCondLst>
                                        </p:cTn>
                                        <p:tgtEl>
                                          <p:spTgt spid="25"/>
                                        </p:tgtEl>
                                        <p:attrNameLst>
                                          <p:attrName>r</p:attrName>
                                        </p:attrNameLst>
                                      </p:cBhvr>
                                    </p:animRot>
                                    <p:animRot by="-1500000">
                                      <p:cBhvr>
                                        <p:cTn id="15" dur="375" fill="hold">
                                          <p:stCondLst>
                                            <p:cond delay="750"/>
                                          </p:stCondLst>
                                        </p:cTn>
                                        <p:tgtEl>
                                          <p:spTgt spid="25"/>
                                        </p:tgtEl>
                                        <p:attrNameLst>
                                          <p:attrName>r</p:attrName>
                                        </p:attrNameLst>
                                      </p:cBhvr>
                                    </p:animRot>
                                    <p:animRot by="1500000">
                                      <p:cBhvr>
                                        <p:cTn id="16" dur="375" fill="hold">
                                          <p:stCondLst>
                                            <p:cond delay="1125"/>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stretch>
            <a:fillRect/>
          </a:stretch>
        </p:blipFill>
        <p:spPr>
          <a:xfrm>
            <a:off x="1267823" y="1800225"/>
            <a:ext cx="4750979" cy="4568103"/>
          </a:xfrm>
          <a:prstGeom prst="rect">
            <a:avLst/>
          </a:prstGeom>
        </p:spPr>
      </p:pic>
      <p:sp>
        <p:nvSpPr>
          <p:cNvPr id="3" name="标题 2"/>
          <p:cNvSpPr>
            <a:spLocks noGrp="1"/>
          </p:cNvSpPr>
          <p:nvPr>
            <p:ph type="title"/>
          </p:nvPr>
        </p:nvSpPr>
        <p:spPr/>
        <p:txBody>
          <a:bodyPr/>
          <a:lstStyle/>
          <a:p>
            <a:r>
              <a:rPr lang="zh-CN" altLang="en-US" dirty="0" smtClean="0"/>
              <a:t>页面设置</a:t>
            </a:r>
            <a:r>
              <a:rPr lang="en-US" altLang="zh-CN" sz="2400" dirty="0" smtClean="0"/>
              <a:t>-</a:t>
            </a:r>
            <a:r>
              <a:rPr lang="zh-CN" altLang="en-US" sz="2400" dirty="0" smtClean="0"/>
              <a:t>分隔符</a:t>
            </a:r>
            <a:endParaRPr lang="zh-CN" altLang="en-US" dirty="0"/>
          </a:p>
        </p:txBody>
      </p:sp>
      <p:sp>
        <p:nvSpPr>
          <p:cNvPr id="2" name="内容占位符 1"/>
          <p:cNvSpPr>
            <a:spLocks noGrp="1"/>
          </p:cNvSpPr>
          <p:nvPr>
            <p:ph idx="1"/>
          </p:nvPr>
        </p:nvSpPr>
        <p:spPr/>
        <p:txBody>
          <a:bodyPr/>
          <a:lstStyle/>
          <a:p>
            <a:r>
              <a:rPr lang="en-US" altLang="zh-CN" dirty="0" smtClean="0"/>
              <a:t>【</a:t>
            </a:r>
            <a:r>
              <a:rPr lang="zh-CN" altLang="en-US" dirty="0" smtClean="0"/>
              <a:t>布局</a:t>
            </a:r>
            <a:r>
              <a:rPr lang="en-US" altLang="zh-CN" dirty="0" smtClean="0"/>
              <a:t>-</a:t>
            </a:r>
            <a:r>
              <a:rPr lang="zh-CN" altLang="en-US" dirty="0" smtClean="0"/>
              <a:t>分隔符</a:t>
            </a:r>
            <a:r>
              <a:rPr lang="en-US" altLang="zh-CN" dirty="0" smtClean="0"/>
              <a:t>】</a:t>
            </a:r>
            <a:endParaRPr lang="zh-CN" altLang="en-US" dirty="0"/>
          </a:p>
        </p:txBody>
      </p:sp>
      <p:sp>
        <p:nvSpPr>
          <p:cNvPr id="6" name="矩形 5"/>
          <p:cNvSpPr/>
          <p:nvPr/>
        </p:nvSpPr>
        <p:spPr>
          <a:xfrm>
            <a:off x="3601459" y="4119872"/>
            <a:ext cx="2099253" cy="22484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323599" y="1881552"/>
            <a:ext cx="458446" cy="2981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01460" y="2179725"/>
            <a:ext cx="751466" cy="2637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601460" y="2443472"/>
            <a:ext cx="2099253" cy="16764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8"/>
          <p:cNvSpPr txBox="1"/>
          <p:nvPr/>
        </p:nvSpPr>
        <p:spPr>
          <a:xfrm>
            <a:off x="6296663" y="2311598"/>
            <a:ext cx="5637783" cy="2951898"/>
          </a:xfrm>
          <a:prstGeom prst="rect">
            <a:avLst/>
          </a:prstGeom>
          <a:noFill/>
        </p:spPr>
        <p:txBody>
          <a:bodyPr wrap="square" rtlCol="0">
            <a:spAutoFit/>
          </a:bodyPr>
          <a:lstStyle/>
          <a:p>
            <a:pPr>
              <a:lnSpc>
                <a:spcPct val="150000"/>
              </a:lnSpc>
            </a:pPr>
            <a:r>
              <a:rPr lang="zh-CN" altLang="en-US" dirty="0" smtClean="0">
                <a:latin typeface="微软雅黑" pitchFamily="34" charset="-122"/>
                <a:ea typeface="微软雅黑" pitchFamily="34" charset="-122"/>
                <a:cs typeface="Arial" panose="020B0604020202020204" pitchFamily="34" charset="0"/>
              </a:rPr>
              <a:t>注意：</a:t>
            </a:r>
            <a:endParaRPr lang="en-US" altLang="zh-CN" dirty="0" smtClean="0">
              <a:latin typeface="微软雅黑" pitchFamily="34" charset="-122"/>
              <a:ea typeface="微软雅黑" pitchFamily="34" charset="-122"/>
              <a:cs typeface="Arial" panose="020B0604020202020204" pitchFamily="34" charset="0"/>
            </a:endParaRPr>
          </a:p>
          <a:p>
            <a:pPr>
              <a:lnSpc>
                <a:spcPct val="150000"/>
              </a:lnSpc>
            </a:pPr>
            <a:r>
              <a:rPr lang="en-US" altLang="zh-CN" dirty="0" smtClean="0">
                <a:latin typeface="微软雅黑" pitchFamily="34" charset="-122"/>
                <a:ea typeface="微软雅黑" pitchFamily="34" charset="-122"/>
                <a:cs typeface="Arial" panose="020B0604020202020204" pitchFamily="34" charset="0"/>
              </a:rPr>
              <a:t>1</a:t>
            </a:r>
            <a:r>
              <a:rPr lang="zh-CN" altLang="en-US" dirty="0" smtClean="0">
                <a:latin typeface="微软雅黑" pitchFamily="34" charset="-122"/>
                <a:ea typeface="微软雅黑" pitchFamily="34" charset="-122"/>
                <a:cs typeface="Arial" panose="020B0604020202020204" pitchFamily="34" charset="0"/>
              </a:rPr>
              <a:t>、想让每一章在新的一页开始，一般不采用插入分页符、分节符，直接设置标题样式段前分页；</a:t>
            </a:r>
            <a:endParaRPr lang="en-US" altLang="zh-CN" dirty="0" smtClean="0">
              <a:latin typeface="微软雅黑" pitchFamily="34" charset="-122"/>
              <a:ea typeface="微软雅黑" pitchFamily="34" charset="-122"/>
              <a:cs typeface="Arial" panose="020B0604020202020204" pitchFamily="34" charset="0"/>
            </a:endParaRPr>
          </a:p>
          <a:p>
            <a:pPr>
              <a:lnSpc>
                <a:spcPct val="150000"/>
              </a:lnSpc>
            </a:pPr>
            <a:r>
              <a:rPr lang="en-US" altLang="zh-CN" dirty="0" smtClean="0">
                <a:latin typeface="微软雅黑" pitchFamily="34" charset="-122"/>
                <a:ea typeface="微软雅黑" pitchFamily="34" charset="-122"/>
                <a:cs typeface="Arial" panose="020B0604020202020204" pitchFamily="34" charset="0"/>
              </a:rPr>
              <a:t>2</a:t>
            </a:r>
            <a:r>
              <a:rPr lang="zh-CN" altLang="en-US" dirty="0" smtClean="0">
                <a:latin typeface="微软雅黑" pitchFamily="34" charset="-122"/>
                <a:ea typeface="微软雅黑" pitchFamily="34" charset="-122"/>
                <a:cs typeface="Arial" panose="020B0604020202020204" pitchFamily="34" charset="0"/>
              </a:rPr>
              <a:t>、插入分节符后要注意页眉页脚、页码的设置；</a:t>
            </a:r>
            <a:endParaRPr lang="en-US" altLang="zh-CN" dirty="0" smtClean="0">
              <a:latin typeface="微软雅黑" pitchFamily="34" charset="-122"/>
              <a:ea typeface="微软雅黑" pitchFamily="34" charset="-122"/>
              <a:cs typeface="Arial" panose="020B0604020202020204" pitchFamily="34" charset="0"/>
            </a:endParaRPr>
          </a:p>
          <a:p>
            <a:pPr>
              <a:lnSpc>
                <a:spcPct val="150000"/>
              </a:lnSpc>
            </a:pPr>
            <a:r>
              <a:rPr lang="en-US" dirty="0" smtClean="0">
                <a:latin typeface="微软雅黑" pitchFamily="34" charset="-122"/>
                <a:ea typeface="微软雅黑" pitchFamily="34" charset="-122"/>
                <a:cs typeface="Arial" panose="020B0604020202020204" pitchFamily="34" charset="0"/>
              </a:rPr>
              <a:t>3</a:t>
            </a:r>
            <a:r>
              <a:rPr lang="zh-CN" altLang="en-US" dirty="0" smtClean="0">
                <a:latin typeface="微软雅黑" pitchFamily="34" charset="-122"/>
                <a:ea typeface="微软雅黑" pitchFamily="34" charset="-122"/>
                <a:cs typeface="Arial" panose="020B0604020202020204" pitchFamily="34" charset="0"/>
              </a:rPr>
              <a:t>、分节符的常用场景：改变纸张方向、页码重新编号、改变页眉页脚；</a:t>
            </a:r>
            <a:endParaRPr lang="en-US" altLang="zh-CN" dirty="0" smtClean="0">
              <a:latin typeface="微软雅黑" pitchFamily="34" charset="-122"/>
              <a:ea typeface="微软雅黑" pitchFamily="34" charset="-122"/>
              <a:cs typeface="Arial" panose="020B0604020202020204" pitchFamily="34" charset="0"/>
            </a:endParaRPr>
          </a:p>
          <a:p>
            <a:pPr>
              <a:lnSpc>
                <a:spcPct val="150000"/>
              </a:lnSpc>
            </a:pPr>
            <a:r>
              <a:rPr lang="en-US" dirty="0" smtClean="0">
                <a:latin typeface="微软雅黑" pitchFamily="34" charset="-122"/>
                <a:ea typeface="微软雅黑" pitchFamily="34" charset="-122"/>
                <a:cs typeface="Arial" panose="020B0604020202020204" pitchFamily="34" charset="0"/>
              </a:rPr>
              <a:t>4</a:t>
            </a:r>
            <a:r>
              <a:rPr lang="zh-CN" altLang="en-US" dirty="0" smtClean="0">
                <a:latin typeface="微软雅黑" pitchFamily="34" charset="-122"/>
                <a:ea typeface="微软雅黑" pitchFamily="34" charset="-122"/>
                <a:cs typeface="Arial" panose="020B0604020202020204" pitchFamily="34" charset="0"/>
              </a:rPr>
              <a:t>、不要滥用分隔符。</a:t>
            </a:r>
            <a:endParaRPr lang="en-GB" dirty="0">
              <a:latin typeface="微软雅黑" pitchFamily="34" charset="-122"/>
              <a:ea typeface="微软雅黑" pitchFamily="34" charset="-122"/>
              <a:cs typeface="Arial" panose="020B0604020202020204" pitchFamily="34" charset="0"/>
            </a:endParaRPr>
          </a:p>
        </p:txBody>
      </p:sp>
      <p:sp>
        <p:nvSpPr>
          <p:cNvPr id="10"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11659640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3710586" y="2131706"/>
            <a:ext cx="3078421" cy="1851625"/>
          </a:xfrm>
          <a:prstGeom prst="rect">
            <a:avLst/>
          </a:prstGeom>
        </p:spPr>
      </p:pic>
      <p:sp>
        <p:nvSpPr>
          <p:cNvPr id="3" name="标题 2"/>
          <p:cNvSpPr>
            <a:spLocks noGrp="1"/>
          </p:cNvSpPr>
          <p:nvPr>
            <p:ph type="title"/>
          </p:nvPr>
        </p:nvSpPr>
        <p:spPr/>
        <p:txBody>
          <a:bodyPr/>
          <a:lstStyle/>
          <a:p>
            <a:r>
              <a:rPr lang="zh-CN" altLang="en-US" dirty="0" smtClean="0"/>
              <a:t>页面设置</a:t>
            </a:r>
            <a:r>
              <a:rPr lang="en-US" altLang="zh-CN" sz="2400" dirty="0" smtClean="0"/>
              <a:t>-</a:t>
            </a:r>
            <a:r>
              <a:rPr lang="zh-CN" altLang="en-US" sz="2400" dirty="0" smtClean="0"/>
              <a:t>纸张方向</a:t>
            </a:r>
            <a:endParaRPr lang="zh-CN" altLang="en-US" dirty="0"/>
          </a:p>
        </p:txBody>
      </p:sp>
      <p:sp>
        <p:nvSpPr>
          <p:cNvPr id="2" name="内容占位符 1"/>
          <p:cNvSpPr>
            <a:spLocks noGrp="1"/>
          </p:cNvSpPr>
          <p:nvPr>
            <p:ph idx="1"/>
          </p:nvPr>
        </p:nvSpPr>
        <p:spPr/>
        <p:txBody>
          <a:bodyPr/>
          <a:lstStyle/>
          <a:p>
            <a:r>
              <a:rPr lang="en-US" altLang="zh-CN" dirty="0" smtClean="0"/>
              <a:t>【</a:t>
            </a:r>
            <a:r>
              <a:rPr lang="zh-CN" altLang="en-US" dirty="0" smtClean="0"/>
              <a:t>布局</a:t>
            </a:r>
            <a:r>
              <a:rPr lang="en-US" altLang="zh-CN" dirty="0" smtClean="0"/>
              <a:t>-</a:t>
            </a:r>
            <a:r>
              <a:rPr lang="zh-CN" altLang="en-US" dirty="0" smtClean="0"/>
              <a:t>纸张方向</a:t>
            </a:r>
            <a:r>
              <a:rPr lang="en-US" altLang="zh-CN" dirty="0" smtClean="0"/>
              <a:t>】</a:t>
            </a:r>
            <a:endParaRPr lang="zh-CN" altLang="en-US" dirty="0"/>
          </a:p>
        </p:txBody>
      </p:sp>
      <p:sp>
        <p:nvSpPr>
          <p:cNvPr id="7" name="矩形 6"/>
          <p:cNvSpPr/>
          <p:nvPr/>
        </p:nvSpPr>
        <p:spPr>
          <a:xfrm>
            <a:off x="5732322" y="2166622"/>
            <a:ext cx="458446" cy="2981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620633" y="2464188"/>
            <a:ext cx="508688" cy="7838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620633" y="3248019"/>
            <a:ext cx="708604" cy="7000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8"/>
          <p:cNvSpPr txBox="1"/>
          <p:nvPr/>
        </p:nvSpPr>
        <p:spPr>
          <a:xfrm>
            <a:off x="3051154" y="4697662"/>
            <a:ext cx="5397631" cy="1338828"/>
          </a:xfrm>
          <a:prstGeom prst="rect">
            <a:avLst/>
          </a:prstGeom>
          <a:noFill/>
        </p:spPr>
        <p:txBody>
          <a:bodyPr wrap="none" rtlCol="0">
            <a:spAutoFit/>
          </a:bodyPr>
          <a:lstStyle/>
          <a:p>
            <a:pPr>
              <a:lnSpc>
                <a:spcPct val="150000"/>
              </a:lnSpc>
            </a:pPr>
            <a:r>
              <a:rPr lang="zh-CN" altLang="en-US" dirty="0" smtClean="0">
                <a:latin typeface="微软雅黑" pitchFamily="34" charset="-122"/>
                <a:ea typeface="微软雅黑" pitchFamily="34" charset="-122"/>
                <a:cs typeface="Arial" panose="020B0604020202020204" pitchFamily="34" charset="0"/>
              </a:rPr>
              <a:t>注意：</a:t>
            </a:r>
            <a:endParaRPr lang="en-US" altLang="zh-CN" dirty="0" smtClean="0">
              <a:latin typeface="微软雅黑" pitchFamily="34" charset="-122"/>
              <a:ea typeface="微软雅黑" pitchFamily="34" charset="-122"/>
              <a:cs typeface="Arial" panose="020B0604020202020204" pitchFamily="34" charset="0"/>
            </a:endParaRPr>
          </a:p>
          <a:p>
            <a:pPr>
              <a:lnSpc>
                <a:spcPct val="150000"/>
              </a:lnSpc>
            </a:pPr>
            <a:r>
              <a:rPr lang="en-US" altLang="zh-CN" dirty="0" smtClean="0">
                <a:latin typeface="微软雅黑" pitchFamily="34" charset="-122"/>
                <a:ea typeface="微软雅黑" pitchFamily="34" charset="-122"/>
                <a:cs typeface="Arial" panose="020B0604020202020204" pitchFamily="34" charset="0"/>
              </a:rPr>
              <a:t>1</a:t>
            </a:r>
            <a:r>
              <a:rPr lang="zh-CN" altLang="en-US" dirty="0" smtClean="0">
                <a:latin typeface="微软雅黑" pitchFamily="34" charset="-122"/>
                <a:ea typeface="微软雅黑" pitchFamily="34" charset="-122"/>
                <a:cs typeface="Arial" panose="020B0604020202020204" pitchFamily="34" charset="0"/>
              </a:rPr>
              <a:t>、调整</a:t>
            </a:r>
            <a:r>
              <a:rPr lang="zh-CN" altLang="en-US" dirty="0">
                <a:latin typeface="微软雅黑" pitchFamily="34" charset="-122"/>
                <a:ea typeface="微软雅黑" pitchFamily="34" charset="-122"/>
                <a:cs typeface="Arial" panose="020B0604020202020204" pitchFamily="34" charset="0"/>
              </a:rPr>
              <a:t>纸张</a:t>
            </a:r>
            <a:r>
              <a:rPr lang="zh-CN" altLang="en-US" dirty="0" smtClean="0">
                <a:latin typeface="微软雅黑" pitchFamily="34" charset="-122"/>
                <a:ea typeface="微软雅黑" pitchFamily="34" charset="-122"/>
                <a:cs typeface="Arial" panose="020B0604020202020204" pitchFamily="34" charset="0"/>
              </a:rPr>
              <a:t>方向前要插入分节符；</a:t>
            </a:r>
            <a:endParaRPr lang="en-US" altLang="zh-CN" dirty="0" smtClean="0">
              <a:latin typeface="微软雅黑" pitchFamily="34" charset="-122"/>
              <a:ea typeface="微软雅黑" pitchFamily="34" charset="-122"/>
              <a:cs typeface="Arial" panose="020B0604020202020204" pitchFamily="34" charset="0"/>
            </a:endParaRPr>
          </a:p>
          <a:p>
            <a:pPr>
              <a:lnSpc>
                <a:spcPct val="150000"/>
              </a:lnSpc>
            </a:pPr>
            <a:r>
              <a:rPr lang="en-US" altLang="zh-CN" dirty="0" smtClean="0">
                <a:latin typeface="微软雅黑" pitchFamily="34" charset="-122"/>
                <a:ea typeface="微软雅黑" pitchFamily="34" charset="-122"/>
                <a:cs typeface="Arial" panose="020B0604020202020204" pitchFamily="34" charset="0"/>
              </a:rPr>
              <a:t>2</a:t>
            </a:r>
            <a:r>
              <a:rPr lang="zh-CN" altLang="en-US" dirty="0" smtClean="0">
                <a:latin typeface="微软雅黑" pitchFamily="34" charset="-122"/>
                <a:ea typeface="微软雅黑" pitchFamily="34" charset="-122"/>
                <a:cs typeface="Arial" panose="020B0604020202020204" pitchFamily="34" charset="0"/>
              </a:rPr>
              <a:t>、调整纸张方向后要注意页边距、页眉页脚位置。</a:t>
            </a:r>
            <a:endParaRPr lang="en-GB" dirty="0">
              <a:latin typeface="微软雅黑" pitchFamily="34" charset="-122"/>
              <a:ea typeface="微软雅黑" pitchFamily="34" charset="-122"/>
              <a:cs typeface="Arial" panose="020B0604020202020204" pitchFamily="34" charset="0"/>
            </a:endParaRPr>
          </a:p>
        </p:txBody>
      </p:sp>
      <p:sp>
        <p:nvSpPr>
          <p:cNvPr id="9"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5939228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页眉页脚</a:t>
            </a:r>
            <a:endParaRPr lang="zh-CN" altLang="en-US" dirty="0"/>
          </a:p>
        </p:txBody>
      </p:sp>
      <p:sp>
        <p:nvSpPr>
          <p:cNvPr id="2" name="内容占位符 1"/>
          <p:cNvSpPr>
            <a:spLocks noGrp="1"/>
          </p:cNvSpPr>
          <p:nvPr>
            <p:ph idx="1"/>
          </p:nvPr>
        </p:nvSpPr>
        <p:spPr/>
        <p:txBody>
          <a:bodyPr>
            <a:noAutofit/>
          </a:bodyPr>
          <a:lstStyle/>
          <a:p>
            <a:r>
              <a:rPr lang="zh-CN" altLang="zh-CN" dirty="0"/>
              <a:t>除文档首页封面外，其余内容一般需添加页眉</a:t>
            </a:r>
            <a:r>
              <a:rPr lang="en-US" altLang="zh-CN" dirty="0"/>
              <a:t>/</a:t>
            </a:r>
            <a:r>
              <a:rPr lang="zh-CN" altLang="zh-CN" dirty="0" smtClean="0"/>
              <a:t>页脚</a:t>
            </a:r>
            <a:endParaRPr lang="en-US" altLang="zh-CN" dirty="0" smtClean="0"/>
          </a:p>
          <a:p>
            <a:r>
              <a:rPr lang="en-US" altLang="zh-CN" dirty="0" smtClean="0"/>
              <a:t>【</a:t>
            </a:r>
            <a:r>
              <a:rPr lang="zh-CN" altLang="en-US" dirty="0" smtClean="0"/>
              <a:t>插入</a:t>
            </a:r>
            <a:r>
              <a:rPr lang="en-US" altLang="zh-CN" dirty="0" smtClean="0"/>
              <a:t>-&gt;</a:t>
            </a:r>
            <a:r>
              <a:rPr lang="zh-CN" altLang="en-US" dirty="0" smtClean="0"/>
              <a:t>页眉和页脚</a:t>
            </a:r>
            <a:r>
              <a:rPr lang="en-US" altLang="zh-CN" dirty="0" smtClean="0"/>
              <a:t>】</a:t>
            </a:r>
          </a:p>
        </p:txBody>
      </p:sp>
      <p:pic>
        <p:nvPicPr>
          <p:cNvPr id="4" name="图片 3"/>
          <p:cNvPicPr>
            <a:picLocks noChangeAspect="1"/>
          </p:cNvPicPr>
          <p:nvPr/>
        </p:nvPicPr>
        <p:blipFill>
          <a:blip r:embed="rId2"/>
          <a:stretch>
            <a:fillRect/>
          </a:stretch>
        </p:blipFill>
        <p:spPr>
          <a:xfrm>
            <a:off x="1882220" y="2758453"/>
            <a:ext cx="8427559" cy="1341094"/>
          </a:xfrm>
          <a:prstGeom prst="rect">
            <a:avLst/>
          </a:prstGeom>
        </p:spPr>
      </p:pic>
      <p:sp>
        <p:nvSpPr>
          <p:cNvPr id="5" name="矩形 4"/>
          <p:cNvSpPr/>
          <p:nvPr/>
        </p:nvSpPr>
        <p:spPr>
          <a:xfrm>
            <a:off x="2974834" y="2819084"/>
            <a:ext cx="458446" cy="2981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883069" y="3117257"/>
            <a:ext cx="1426710" cy="9822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15709399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页眉页脚</a:t>
            </a:r>
            <a:r>
              <a:rPr lang="en-US" altLang="zh-CN" sz="2400" dirty="0" smtClean="0"/>
              <a:t>-</a:t>
            </a:r>
            <a:r>
              <a:rPr lang="zh-CN" altLang="en-US" sz="2400" dirty="0" smtClean="0"/>
              <a:t>插入页眉、页脚</a:t>
            </a:r>
            <a:endParaRPr lang="zh-CN" altLang="en-US" dirty="0"/>
          </a:p>
        </p:txBody>
      </p:sp>
      <p:sp>
        <p:nvSpPr>
          <p:cNvPr id="2" name="内容占位符 1"/>
          <p:cNvSpPr>
            <a:spLocks noGrp="1"/>
          </p:cNvSpPr>
          <p:nvPr>
            <p:ph idx="1"/>
          </p:nvPr>
        </p:nvSpPr>
        <p:spPr/>
        <p:txBody>
          <a:bodyPr>
            <a:noAutofit/>
          </a:bodyPr>
          <a:lstStyle/>
          <a:p>
            <a:r>
              <a:rPr lang="en-US" altLang="zh-CN" dirty="0" smtClean="0"/>
              <a:t>【</a:t>
            </a:r>
            <a:r>
              <a:rPr lang="zh-CN" altLang="en-US" dirty="0" smtClean="0"/>
              <a:t>插入</a:t>
            </a:r>
            <a:r>
              <a:rPr lang="en-US" altLang="zh-CN" dirty="0" smtClean="0"/>
              <a:t>-&gt;</a:t>
            </a:r>
            <a:r>
              <a:rPr lang="zh-CN" altLang="en-US" dirty="0" smtClean="0"/>
              <a:t>页眉</a:t>
            </a:r>
            <a:r>
              <a:rPr lang="en-US" altLang="zh-CN" dirty="0" smtClean="0"/>
              <a:t>】</a:t>
            </a:r>
            <a:r>
              <a:rPr lang="zh-CN" altLang="en-US" dirty="0" smtClean="0"/>
              <a:t>选择一个合适的样式</a:t>
            </a:r>
            <a:endParaRPr lang="en-US" altLang="zh-CN" dirty="0" smtClean="0"/>
          </a:p>
          <a:p>
            <a:r>
              <a:rPr lang="zh-CN" altLang="en-US" dirty="0" smtClean="0"/>
              <a:t>或者直接双击页眉</a:t>
            </a:r>
            <a:r>
              <a:rPr lang="en-US" altLang="zh-CN" dirty="0" smtClean="0"/>
              <a:t>/</a:t>
            </a:r>
            <a:r>
              <a:rPr lang="zh-CN" altLang="en-US" dirty="0" smtClean="0"/>
              <a:t>页脚区域进入编辑</a:t>
            </a:r>
            <a:endParaRPr lang="zh-CN" altLang="en-US" dirty="0"/>
          </a:p>
        </p:txBody>
      </p:sp>
      <p:grpSp>
        <p:nvGrpSpPr>
          <p:cNvPr id="9" name="组合 8"/>
          <p:cNvGrpSpPr/>
          <p:nvPr/>
        </p:nvGrpSpPr>
        <p:grpSpPr>
          <a:xfrm>
            <a:off x="6478943" y="114363"/>
            <a:ext cx="4149011" cy="6610223"/>
            <a:chOff x="6478943" y="114363"/>
            <a:chExt cx="4149011" cy="6610223"/>
          </a:xfrm>
        </p:grpSpPr>
        <p:pic>
          <p:nvPicPr>
            <p:cNvPr id="7" name="图片 6"/>
            <p:cNvPicPr>
              <a:picLocks noChangeAspect="1"/>
            </p:cNvPicPr>
            <p:nvPr/>
          </p:nvPicPr>
          <p:blipFill>
            <a:blip r:embed="rId2"/>
            <a:stretch>
              <a:fillRect/>
            </a:stretch>
          </p:blipFill>
          <p:spPr>
            <a:xfrm>
              <a:off x="6478943" y="114363"/>
              <a:ext cx="4149011" cy="6610223"/>
            </a:xfrm>
            <a:prstGeom prst="rect">
              <a:avLst/>
            </a:prstGeom>
          </p:spPr>
        </p:pic>
        <p:sp>
          <p:nvSpPr>
            <p:cNvPr id="6" name="矩形 5"/>
            <p:cNvSpPr/>
            <p:nvPr/>
          </p:nvSpPr>
          <p:spPr>
            <a:xfrm>
              <a:off x="6478943" y="944974"/>
              <a:ext cx="3855682" cy="4846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18"/>
          <p:cNvSpPr txBox="1"/>
          <p:nvPr/>
        </p:nvSpPr>
        <p:spPr>
          <a:xfrm>
            <a:off x="1222353" y="4111874"/>
            <a:ext cx="3877985" cy="1338828"/>
          </a:xfrm>
          <a:prstGeom prst="rect">
            <a:avLst/>
          </a:prstGeom>
          <a:noFill/>
        </p:spPr>
        <p:txBody>
          <a:bodyPr wrap="none" rtlCol="0">
            <a:spAutoFit/>
          </a:bodyPr>
          <a:lstStyle/>
          <a:p>
            <a:pPr>
              <a:lnSpc>
                <a:spcPct val="150000"/>
              </a:lnSpc>
            </a:pPr>
            <a:r>
              <a:rPr lang="zh-CN" altLang="en-US" dirty="0" smtClean="0">
                <a:latin typeface="微软雅黑" pitchFamily="34" charset="-122"/>
                <a:ea typeface="微软雅黑" pitchFamily="34" charset="-122"/>
                <a:cs typeface="Arial" panose="020B0604020202020204" pitchFamily="34" charset="0"/>
              </a:rPr>
              <a:t>注意：</a:t>
            </a:r>
            <a:endParaRPr lang="en-US" altLang="zh-CN" dirty="0" smtClean="0">
              <a:latin typeface="微软雅黑" pitchFamily="34" charset="-122"/>
              <a:ea typeface="微软雅黑" pitchFamily="34" charset="-122"/>
              <a:cs typeface="Arial" panose="020B0604020202020204" pitchFamily="34" charset="0"/>
            </a:endParaRPr>
          </a:p>
          <a:p>
            <a:pPr>
              <a:lnSpc>
                <a:spcPct val="150000"/>
              </a:lnSpc>
            </a:pPr>
            <a:r>
              <a:rPr lang="zh-CN" altLang="en-US" dirty="0" smtClean="0">
                <a:latin typeface="微软雅黑" pitchFamily="34" charset="-122"/>
                <a:ea typeface="微软雅黑" pitchFamily="34" charset="-122"/>
                <a:cs typeface="Arial" panose="020B0604020202020204" pitchFamily="34" charset="0"/>
              </a:rPr>
              <a:t>页眉页脚的位置不要通过空格调整，</a:t>
            </a:r>
            <a:endParaRPr lang="en-US" altLang="zh-CN" dirty="0" smtClean="0">
              <a:latin typeface="微软雅黑" pitchFamily="34" charset="-122"/>
              <a:ea typeface="微软雅黑" pitchFamily="34" charset="-122"/>
              <a:cs typeface="Arial" panose="020B0604020202020204" pitchFamily="34" charset="0"/>
            </a:endParaRPr>
          </a:p>
          <a:p>
            <a:pPr>
              <a:lnSpc>
                <a:spcPct val="150000"/>
              </a:lnSpc>
            </a:pPr>
            <a:r>
              <a:rPr lang="zh-CN" altLang="en-US" dirty="0" smtClean="0">
                <a:latin typeface="微软雅黑" pitchFamily="34" charset="-122"/>
                <a:ea typeface="微软雅黑" pitchFamily="34" charset="-122"/>
                <a:cs typeface="Arial" panose="020B0604020202020204" pitchFamily="34" charset="0"/>
              </a:rPr>
              <a:t>应该通过对齐方式、制表位调整。</a:t>
            </a:r>
            <a:endParaRPr lang="en-GB" dirty="0">
              <a:latin typeface="微软雅黑" pitchFamily="34" charset="-122"/>
              <a:ea typeface="微软雅黑" pitchFamily="34" charset="-122"/>
              <a:cs typeface="Arial" panose="020B0604020202020204" pitchFamily="34" charset="0"/>
            </a:endParaRPr>
          </a:p>
        </p:txBody>
      </p:sp>
      <p:sp>
        <p:nvSpPr>
          <p:cNvPr id="10"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25943596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268821" y="2297086"/>
            <a:ext cx="9540057" cy="1287755"/>
          </a:xfrm>
          <a:prstGeom prst="rect">
            <a:avLst/>
          </a:prstGeom>
        </p:spPr>
      </p:pic>
      <p:sp>
        <p:nvSpPr>
          <p:cNvPr id="3" name="标题 2"/>
          <p:cNvSpPr>
            <a:spLocks noGrp="1"/>
          </p:cNvSpPr>
          <p:nvPr>
            <p:ph type="title"/>
          </p:nvPr>
        </p:nvSpPr>
        <p:spPr/>
        <p:txBody>
          <a:bodyPr/>
          <a:lstStyle/>
          <a:p>
            <a:r>
              <a:rPr lang="zh-CN" altLang="en-US" dirty="0" smtClean="0"/>
              <a:t>页眉页脚</a:t>
            </a:r>
            <a:r>
              <a:rPr lang="en-US" altLang="zh-CN" sz="2400" dirty="0" smtClean="0"/>
              <a:t>-</a:t>
            </a:r>
            <a:r>
              <a:rPr lang="zh-CN" altLang="en-US" sz="2400" dirty="0" smtClean="0"/>
              <a:t>链接到前一条</a:t>
            </a:r>
            <a:endParaRPr lang="zh-CN" altLang="en-US" dirty="0"/>
          </a:p>
        </p:txBody>
      </p:sp>
      <p:sp>
        <p:nvSpPr>
          <p:cNvPr id="2" name="内容占位符 1"/>
          <p:cNvSpPr>
            <a:spLocks noGrp="1"/>
          </p:cNvSpPr>
          <p:nvPr>
            <p:ph idx="1"/>
          </p:nvPr>
        </p:nvSpPr>
        <p:spPr/>
        <p:txBody>
          <a:bodyPr>
            <a:noAutofit/>
          </a:bodyPr>
          <a:lstStyle/>
          <a:p>
            <a:r>
              <a:rPr lang="zh-CN" altLang="en-US" dirty="0" smtClean="0"/>
              <a:t>在页眉页脚编辑模式下</a:t>
            </a:r>
            <a:r>
              <a:rPr lang="en-US" altLang="zh-CN" dirty="0" smtClean="0"/>
              <a:t>【</a:t>
            </a:r>
            <a:r>
              <a:rPr lang="zh-CN" altLang="en-US" dirty="0" smtClean="0"/>
              <a:t>设计</a:t>
            </a:r>
            <a:r>
              <a:rPr lang="en-US" altLang="zh-CN" dirty="0" smtClean="0"/>
              <a:t>-&gt;</a:t>
            </a:r>
            <a:r>
              <a:rPr lang="zh-CN" altLang="en-US" dirty="0" smtClean="0"/>
              <a:t>连接到前一条页眉</a:t>
            </a:r>
            <a:r>
              <a:rPr lang="en-US" altLang="zh-CN" dirty="0" smtClean="0"/>
              <a:t>】</a:t>
            </a:r>
          </a:p>
        </p:txBody>
      </p:sp>
      <p:sp>
        <p:nvSpPr>
          <p:cNvPr id="6" name="矩形 5"/>
          <p:cNvSpPr/>
          <p:nvPr/>
        </p:nvSpPr>
        <p:spPr>
          <a:xfrm>
            <a:off x="6356779" y="2317252"/>
            <a:ext cx="910796" cy="2925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127710" y="3138918"/>
            <a:ext cx="1301790" cy="2667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8"/>
          <p:cNvSpPr txBox="1"/>
          <p:nvPr/>
        </p:nvSpPr>
        <p:spPr>
          <a:xfrm>
            <a:off x="1388904" y="4245755"/>
            <a:ext cx="10231595" cy="1289905"/>
          </a:xfrm>
          <a:prstGeom prst="rect">
            <a:avLst/>
          </a:prstGeom>
          <a:noFill/>
        </p:spPr>
        <p:txBody>
          <a:bodyPr wrap="square" rtlCol="0">
            <a:spAutoFit/>
          </a:bodyPr>
          <a:lstStyle/>
          <a:p>
            <a:pPr>
              <a:lnSpc>
                <a:spcPct val="150000"/>
              </a:lnSpc>
            </a:pPr>
            <a:r>
              <a:rPr lang="zh-CN" altLang="en-US" dirty="0" smtClean="0">
                <a:latin typeface="微软雅黑" pitchFamily="34" charset="-122"/>
                <a:ea typeface="微软雅黑" pitchFamily="34" charset="-122"/>
                <a:cs typeface="Arial" panose="020B0604020202020204" pitchFamily="34" charset="0"/>
              </a:rPr>
              <a:t>前一条：上一节的页眉</a:t>
            </a:r>
            <a:r>
              <a:rPr lang="en-US" altLang="zh-CN" dirty="0" smtClean="0">
                <a:latin typeface="微软雅黑" pitchFamily="34" charset="-122"/>
                <a:ea typeface="微软雅黑" pitchFamily="34" charset="-122"/>
                <a:cs typeface="Arial" panose="020B0604020202020204" pitchFamily="34" charset="0"/>
              </a:rPr>
              <a:t>/</a:t>
            </a:r>
            <a:r>
              <a:rPr lang="zh-CN" altLang="en-US" dirty="0" smtClean="0">
                <a:latin typeface="微软雅黑" pitchFamily="34" charset="-122"/>
                <a:ea typeface="微软雅黑" pitchFamily="34" charset="-122"/>
                <a:cs typeface="Arial" panose="020B0604020202020204" pitchFamily="34" charset="0"/>
              </a:rPr>
              <a:t>页脚</a:t>
            </a:r>
            <a:endParaRPr lang="en-US" altLang="zh-CN" dirty="0" smtClean="0">
              <a:latin typeface="微软雅黑" pitchFamily="34" charset="-122"/>
              <a:ea typeface="微软雅黑" pitchFamily="34" charset="-122"/>
              <a:cs typeface="Arial" panose="020B0604020202020204" pitchFamily="34" charset="0"/>
            </a:endParaRPr>
          </a:p>
          <a:p>
            <a:pPr>
              <a:lnSpc>
                <a:spcPct val="150000"/>
              </a:lnSpc>
            </a:pPr>
            <a:r>
              <a:rPr lang="zh-CN" altLang="en-US" dirty="0" smtClean="0">
                <a:latin typeface="微软雅黑" pitchFamily="34" charset="-122"/>
                <a:ea typeface="微软雅黑" pitchFamily="34" charset="-122"/>
                <a:cs typeface="Arial" panose="020B0604020202020204" pitchFamily="34" charset="0"/>
              </a:rPr>
              <a:t>使用：保持选中，退出编辑模式，会删除本节当前页眉页脚，并链接至前一节的页眉</a:t>
            </a:r>
            <a:r>
              <a:rPr lang="en-US" altLang="zh-CN" dirty="0" smtClean="0">
                <a:latin typeface="微软雅黑" pitchFamily="34" charset="-122"/>
                <a:ea typeface="微软雅黑" pitchFamily="34" charset="-122"/>
                <a:cs typeface="Arial" panose="020B0604020202020204" pitchFamily="34" charset="0"/>
              </a:rPr>
              <a:t>/</a:t>
            </a:r>
            <a:r>
              <a:rPr lang="zh-CN" altLang="en-US" dirty="0" smtClean="0">
                <a:latin typeface="微软雅黑" pitchFamily="34" charset="-122"/>
                <a:ea typeface="微软雅黑" pitchFamily="34" charset="-122"/>
                <a:cs typeface="Arial" panose="020B0604020202020204" pitchFamily="34" charset="0"/>
              </a:rPr>
              <a:t>页脚</a:t>
            </a:r>
            <a:endParaRPr lang="en-US" altLang="zh-CN" dirty="0" smtClean="0">
              <a:latin typeface="微软雅黑" pitchFamily="34" charset="-122"/>
              <a:ea typeface="微软雅黑" pitchFamily="34" charset="-122"/>
              <a:cs typeface="Arial" panose="020B0604020202020204" pitchFamily="34" charset="0"/>
            </a:endParaRPr>
          </a:p>
          <a:p>
            <a:pPr>
              <a:lnSpc>
                <a:spcPct val="150000"/>
              </a:lnSpc>
            </a:pPr>
            <a:r>
              <a:rPr lang="zh-CN" altLang="en-US" dirty="0" smtClean="0">
                <a:latin typeface="微软雅黑" pitchFamily="34" charset="-122"/>
                <a:ea typeface="微软雅黑" pitchFamily="34" charset="-122"/>
                <a:cs typeface="Arial" panose="020B0604020202020204" pitchFamily="34" charset="0"/>
              </a:rPr>
              <a:t>注意：当文档中插入了分节符时，应特别注意页眉页脚的链接情况</a:t>
            </a:r>
            <a:endParaRPr lang="en-GB" dirty="0">
              <a:latin typeface="微软雅黑" pitchFamily="34" charset="-122"/>
              <a:ea typeface="微软雅黑" pitchFamily="34" charset="-122"/>
              <a:cs typeface="Arial" panose="020B0604020202020204" pitchFamily="34" charset="0"/>
            </a:endParaRPr>
          </a:p>
        </p:txBody>
      </p:sp>
      <p:sp>
        <p:nvSpPr>
          <p:cNvPr id="8"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26224055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3112" y="2819129"/>
            <a:ext cx="2070993" cy="331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stretch>
            <a:fillRect/>
          </a:stretch>
        </p:blipFill>
        <p:spPr>
          <a:xfrm>
            <a:off x="1622639" y="2955239"/>
            <a:ext cx="2556461" cy="3177479"/>
          </a:xfrm>
          <a:prstGeom prst="rect">
            <a:avLst/>
          </a:prstGeom>
        </p:spPr>
      </p:pic>
      <p:sp>
        <p:nvSpPr>
          <p:cNvPr id="3" name="标题 2"/>
          <p:cNvSpPr>
            <a:spLocks noGrp="1"/>
          </p:cNvSpPr>
          <p:nvPr>
            <p:ph type="title"/>
          </p:nvPr>
        </p:nvSpPr>
        <p:spPr/>
        <p:txBody>
          <a:bodyPr/>
          <a:lstStyle/>
          <a:p>
            <a:r>
              <a:rPr lang="zh-CN" altLang="en-US" dirty="0" smtClean="0"/>
              <a:t>页眉页脚</a:t>
            </a:r>
            <a:r>
              <a:rPr lang="en-US" altLang="zh-CN" sz="2400" dirty="0" smtClean="0"/>
              <a:t>-</a:t>
            </a:r>
            <a:r>
              <a:rPr lang="zh-CN" altLang="en-US" sz="2400" dirty="0" smtClean="0"/>
              <a:t>页码</a:t>
            </a:r>
            <a:endParaRPr lang="zh-CN" altLang="en-US" dirty="0"/>
          </a:p>
        </p:txBody>
      </p:sp>
      <p:sp>
        <p:nvSpPr>
          <p:cNvPr id="2" name="内容占位符 1"/>
          <p:cNvSpPr>
            <a:spLocks noGrp="1"/>
          </p:cNvSpPr>
          <p:nvPr>
            <p:ph idx="1"/>
          </p:nvPr>
        </p:nvSpPr>
        <p:spPr/>
        <p:txBody>
          <a:bodyPr>
            <a:noAutofit/>
          </a:bodyPr>
          <a:lstStyle/>
          <a:p>
            <a:r>
              <a:rPr lang="en-US" altLang="zh-CN" dirty="0" smtClean="0"/>
              <a:t>【</a:t>
            </a:r>
            <a:r>
              <a:rPr lang="zh-CN" altLang="en-US" dirty="0" smtClean="0"/>
              <a:t>插入</a:t>
            </a:r>
            <a:r>
              <a:rPr lang="en-US" altLang="zh-CN" dirty="0" smtClean="0"/>
              <a:t>-&gt;</a:t>
            </a:r>
            <a:r>
              <a:rPr lang="zh-CN" altLang="en-US" dirty="0" smtClean="0"/>
              <a:t>页码</a:t>
            </a:r>
            <a:r>
              <a:rPr lang="en-US" altLang="zh-CN" dirty="0" smtClean="0"/>
              <a:t>】</a:t>
            </a:r>
            <a:r>
              <a:rPr lang="zh-CN" altLang="en-US" dirty="0" smtClean="0"/>
              <a:t>选择一个合适的样式</a:t>
            </a:r>
            <a:endParaRPr lang="en-US" altLang="zh-CN" dirty="0" smtClean="0"/>
          </a:p>
          <a:p>
            <a:r>
              <a:rPr lang="zh-CN" altLang="en-US" dirty="0" smtClean="0"/>
              <a:t>编辑页码格式</a:t>
            </a:r>
            <a:endParaRPr lang="en-US" altLang="zh-CN" dirty="0" smtClean="0"/>
          </a:p>
        </p:txBody>
      </p:sp>
      <p:sp>
        <p:nvSpPr>
          <p:cNvPr id="6" name="矩形 5"/>
          <p:cNvSpPr/>
          <p:nvPr/>
        </p:nvSpPr>
        <p:spPr>
          <a:xfrm>
            <a:off x="1731237" y="3552750"/>
            <a:ext cx="316638" cy="2667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86444" y="4714875"/>
            <a:ext cx="2037662" cy="9196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21954" y="5367768"/>
            <a:ext cx="1368934" cy="2667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4843461" y="4475923"/>
            <a:ext cx="552451" cy="185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8"/>
          <p:cNvSpPr txBox="1"/>
          <p:nvPr/>
        </p:nvSpPr>
        <p:spPr>
          <a:xfrm>
            <a:off x="8294529" y="3819525"/>
            <a:ext cx="3440271" cy="1289905"/>
          </a:xfrm>
          <a:prstGeom prst="rect">
            <a:avLst/>
          </a:prstGeom>
          <a:noFill/>
        </p:spPr>
        <p:txBody>
          <a:bodyPr wrap="square" rtlCol="0">
            <a:spAutoFit/>
          </a:bodyPr>
          <a:lstStyle/>
          <a:p>
            <a:pPr>
              <a:lnSpc>
                <a:spcPct val="150000"/>
              </a:lnSpc>
            </a:pPr>
            <a:r>
              <a:rPr lang="zh-CN" altLang="en-US" dirty="0" smtClean="0">
                <a:latin typeface="微软雅黑" pitchFamily="34" charset="-122"/>
                <a:ea typeface="微软雅黑" pitchFamily="34" charset="-122"/>
                <a:cs typeface="Arial" panose="020B0604020202020204" pitchFamily="34" charset="0"/>
              </a:rPr>
              <a:t>注意：</a:t>
            </a:r>
            <a:endParaRPr lang="en-US" altLang="zh-CN" dirty="0" smtClean="0">
              <a:latin typeface="微软雅黑" pitchFamily="34" charset="-122"/>
              <a:ea typeface="微软雅黑" pitchFamily="34" charset="-122"/>
              <a:cs typeface="Arial" panose="020B0604020202020204" pitchFamily="34" charset="0"/>
            </a:endParaRPr>
          </a:p>
          <a:p>
            <a:pPr>
              <a:lnSpc>
                <a:spcPct val="150000"/>
              </a:lnSpc>
            </a:pPr>
            <a:r>
              <a:rPr lang="zh-CN" altLang="en-US" dirty="0" smtClean="0">
                <a:latin typeface="微软雅黑" pitchFamily="34" charset="-122"/>
                <a:ea typeface="微软雅黑" pitchFamily="34" charset="-122"/>
                <a:cs typeface="Arial" panose="020B0604020202020204" pitchFamily="34" charset="0"/>
              </a:rPr>
              <a:t>正文中插入了分节符时，需要设置新一节的页码续前节</a:t>
            </a:r>
            <a:endParaRPr lang="en-GB" dirty="0">
              <a:latin typeface="微软雅黑" pitchFamily="34" charset="-122"/>
              <a:ea typeface="微软雅黑" pitchFamily="34" charset="-122"/>
              <a:cs typeface="Arial" panose="020B0604020202020204" pitchFamily="34" charset="0"/>
            </a:endParaRPr>
          </a:p>
        </p:txBody>
      </p:sp>
      <p:sp>
        <p:nvSpPr>
          <p:cNvPr id="13"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22856526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目录</a:t>
            </a:r>
            <a:r>
              <a:rPr lang="en-US" altLang="zh-CN" sz="2400" dirty="0" smtClean="0"/>
              <a:t>-</a:t>
            </a:r>
            <a:r>
              <a:rPr lang="zh-CN" altLang="en-US" sz="2400" dirty="0" smtClean="0"/>
              <a:t>插入目录</a:t>
            </a:r>
            <a:endParaRPr lang="zh-CN" altLang="en-US" dirty="0"/>
          </a:p>
        </p:txBody>
      </p:sp>
      <p:sp>
        <p:nvSpPr>
          <p:cNvPr id="2" name="内容占位符 1"/>
          <p:cNvSpPr>
            <a:spLocks noGrp="1"/>
          </p:cNvSpPr>
          <p:nvPr>
            <p:ph idx="1"/>
          </p:nvPr>
        </p:nvSpPr>
        <p:spPr/>
        <p:txBody>
          <a:bodyPr/>
          <a:lstStyle/>
          <a:p>
            <a:r>
              <a:rPr lang="en-US" altLang="zh-CN" dirty="0" smtClean="0"/>
              <a:t>【</a:t>
            </a:r>
            <a:r>
              <a:rPr lang="zh-CN" altLang="en-US" dirty="0" smtClean="0"/>
              <a:t>引用</a:t>
            </a:r>
            <a:r>
              <a:rPr lang="en-US" altLang="zh-CN" dirty="0" smtClean="0"/>
              <a:t>-&gt;</a:t>
            </a:r>
            <a:r>
              <a:rPr lang="zh-CN" altLang="en-US" dirty="0" smtClean="0"/>
              <a:t>目录</a:t>
            </a:r>
            <a:r>
              <a:rPr lang="en-US" altLang="zh-CN" dirty="0" smtClean="0"/>
              <a:t>-&gt;</a:t>
            </a:r>
            <a:r>
              <a:rPr lang="zh-CN" altLang="en-US" dirty="0" smtClean="0"/>
              <a:t>自定义目录</a:t>
            </a:r>
            <a:r>
              <a:rPr lang="en-US" altLang="zh-CN" dirty="0" smtClean="0"/>
              <a:t>】</a:t>
            </a:r>
            <a:endParaRPr lang="zh-CN" altLang="en-US" dirty="0"/>
          </a:p>
        </p:txBody>
      </p:sp>
      <p:pic>
        <p:nvPicPr>
          <p:cNvPr id="4" name="图片 3"/>
          <p:cNvPicPr>
            <a:picLocks noChangeAspect="1"/>
          </p:cNvPicPr>
          <p:nvPr/>
        </p:nvPicPr>
        <p:blipFill>
          <a:blip r:embed="rId2"/>
          <a:stretch>
            <a:fillRect/>
          </a:stretch>
        </p:blipFill>
        <p:spPr>
          <a:xfrm>
            <a:off x="1902179" y="1819275"/>
            <a:ext cx="3082662" cy="4604329"/>
          </a:xfrm>
          <a:prstGeom prst="rect">
            <a:avLst/>
          </a:prstGeom>
        </p:spPr>
      </p:pic>
      <p:sp>
        <p:nvSpPr>
          <p:cNvPr id="5" name="矩形 4"/>
          <p:cNvSpPr/>
          <p:nvPr/>
        </p:nvSpPr>
        <p:spPr>
          <a:xfrm>
            <a:off x="3902936" y="1866825"/>
            <a:ext cx="378551" cy="2239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902179" y="2090738"/>
            <a:ext cx="379059" cy="6381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902179" y="2728913"/>
            <a:ext cx="2950809" cy="2895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903403" y="5843587"/>
            <a:ext cx="2950809" cy="1804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a:stretch>
            <a:fillRect/>
          </a:stretch>
        </p:blipFill>
        <p:spPr>
          <a:xfrm>
            <a:off x="5998893" y="1291632"/>
            <a:ext cx="5032914" cy="5131972"/>
          </a:xfrm>
          <a:prstGeom prst="rect">
            <a:avLst/>
          </a:prstGeom>
        </p:spPr>
      </p:pic>
      <p:sp>
        <p:nvSpPr>
          <p:cNvPr id="10" name="矩形 9"/>
          <p:cNvSpPr/>
          <p:nvPr/>
        </p:nvSpPr>
        <p:spPr>
          <a:xfrm>
            <a:off x="5998893" y="3528004"/>
            <a:ext cx="2340246" cy="8868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998893" y="5037463"/>
            <a:ext cx="2340246" cy="3203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8"/>
          <p:cNvSpPr txBox="1"/>
          <p:nvPr/>
        </p:nvSpPr>
        <p:spPr>
          <a:xfrm>
            <a:off x="8442561" y="4997583"/>
            <a:ext cx="2011521" cy="369332"/>
          </a:xfrm>
          <a:prstGeom prst="rect">
            <a:avLst/>
          </a:prstGeom>
          <a:noFill/>
        </p:spPr>
        <p:txBody>
          <a:bodyPr wrap="square" rtlCol="0">
            <a:spAutoFit/>
          </a:bodyPr>
          <a:lstStyle/>
          <a:p>
            <a:r>
              <a:rPr lang="zh-CN" altLang="en-US" dirty="0" smtClean="0">
                <a:solidFill>
                  <a:srgbClr val="FF0000"/>
                </a:solidFill>
                <a:latin typeface="微软雅黑" pitchFamily="34" charset="-122"/>
                <a:ea typeface="微软雅黑" pitchFamily="34" charset="-122"/>
                <a:cs typeface="Arial" panose="020B0604020202020204" pitchFamily="34" charset="0"/>
              </a:rPr>
              <a:t>建议不超过</a:t>
            </a:r>
            <a:r>
              <a:rPr lang="en-US" altLang="zh-CN" dirty="0" smtClean="0">
                <a:solidFill>
                  <a:srgbClr val="FF0000"/>
                </a:solidFill>
                <a:latin typeface="微软雅黑" pitchFamily="34" charset="-122"/>
                <a:ea typeface="微软雅黑" pitchFamily="34" charset="-122"/>
                <a:cs typeface="Arial" panose="020B0604020202020204" pitchFamily="34" charset="0"/>
              </a:rPr>
              <a:t>3</a:t>
            </a:r>
            <a:r>
              <a:rPr lang="zh-CN" altLang="en-US" dirty="0" smtClean="0">
                <a:solidFill>
                  <a:srgbClr val="FF0000"/>
                </a:solidFill>
                <a:latin typeface="微软雅黑" pitchFamily="34" charset="-122"/>
                <a:ea typeface="微软雅黑" pitchFamily="34" charset="-122"/>
                <a:cs typeface="Arial" panose="020B0604020202020204" pitchFamily="34" charset="0"/>
              </a:rPr>
              <a:t>级</a:t>
            </a:r>
            <a:endParaRPr lang="en-GB" dirty="0">
              <a:solidFill>
                <a:srgbClr val="FF0000"/>
              </a:solidFill>
              <a:latin typeface="微软雅黑" pitchFamily="34" charset="-122"/>
              <a:ea typeface="微软雅黑" pitchFamily="34" charset="-122"/>
              <a:cs typeface="Arial" panose="020B0604020202020204" pitchFamily="34" charset="0"/>
            </a:endParaRPr>
          </a:p>
        </p:txBody>
      </p:sp>
      <p:sp>
        <p:nvSpPr>
          <p:cNvPr id="14"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23141381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1063086" y="1667869"/>
            <a:ext cx="5032914" cy="5131972"/>
          </a:xfrm>
          <a:prstGeom prst="rect">
            <a:avLst/>
          </a:prstGeom>
        </p:spPr>
      </p:pic>
      <p:pic>
        <p:nvPicPr>
          <p:cNvPr id="11" name="图片 10"/>
          <p:cNvPicPr>
            <a:picLocks noChangeAspect="1"/>
          </p:cNvPicPr>
          <p:nvPr/>
        </p:nvPicPr>
        <p:blipFill>
          <a:blip r:embed="rId4"/>
          <a:stretch>
            <a:fillRect/>
          </a:stretch>
        </p:blipFill>
        <p:spPr>
          <a:xfrm>
            <a:off x="7811393" y="2182660"/>
            <a:ext cx="3326066" cy="3577522"/>
          </a:xfrm>
          <a:prstGeom prst="rect">
            <a:avLst/>
          </a:prstGeom>
        </p:spPr>
      </p:pic>
      <p:sp>
        <p:nvSpPr>
          <p:cNvPr id="3" name="标题 2"/>
          <p:cNvSpPr>
            <a:spLocks noGrp="1"/>
          </p:cNvSpPr>
          <p:nvPr>
            <p:ph type="title"/>
          </p:nvPr>
        </p:nvSpPr>
        <p:spPr/>
        <p:txBody>
          <a:bodyPr/>
          <a:lstStyle/>
          <a:p>
            <a:r>
              <a:rPr lang="zh-CN" altLang="en-US" dirty="0" smtClean="0"/>
              <a:t>目录</a:t>
            </a:r>
            <a:r>
              <a:rPr lang="en-US" altLang="zh-CN" sz="2400" dirty="0" smtClean="0"/>
              <a:t>-</a:t>
            </a:r>
            <a:r>
              <a:rPr lang="zh-CN" altLang="en-US" sz="2400" dirty="0" smtClean="0"/>
              <a:t>目录选项</a:t>
            </a:r>
            <a:endParaRPr lang="zh-CN" altLang="en-US" dirty="0"/>
          </a:p>
        </p:txBody>
      </p:sp>
      <p:sp>
        <p:nvSpPr>
          <p:cNvPr id="2" name="内容占位符 1"/>
          <p:cNvSpPr>
            <a:spLocks noGrp="1"/>
          </p:cNvSpPr>
          <p:nvPr>
            <p:ph idx="1"/>
          </p:nvPr>
        </p:nvSpPr>
        <p:spPr/>
        <p:txBody>
          <a:bodyPr/>
          <a:lstStyle/>
          <a:p>
            <a:r>
              <a:rPr lang="zh-CN" altLang="en-US" dirty="0" smtClean="0"/>
              <a:t>“目录”窗口</a:t>
            </a:r>
            <a:r>
              <a:rPr lang="en-US" altLang="zh-CN" dirty="0" smtClean="0"/>
              <a:t>【</a:t>
            </a:r>
            <a:r>
              <a:rPr lang="zh-CN" altLang="en-US" dirty="0" smtClean="0"/>
              <a:t>选项</a:t>
            </a:r>
            <a:r>
              <a:rPr lang="en-US" altLang="zh-CN" dirty="0" smtClean="0"/>
              <a:t>】</a:t>
            </a:r>
            <a:r>
              <a:rPr lang="zh-CN" altLang="en-US" dirty="0" smtClean="0"/>
              <a:t>按钮</a:t>
            </a:r>
            <a:endParaRPr lang="zh-CN" altLang="en-US" dirty="0"/>
          </a:p>
        </p:txBody>
      </p:sp>
      <p:sp>
        <p:nvSpPr>
          <p:cNvPr id="10" name="矩形 9"/>
          <p:cNvSpPr/>
          <p:nvPr/>
        </p:nvSpPr>
        <p:spPr>
          <a:xfrm>
            <a:off x="7961042" y="2677987"/>
            <a:ext cx="3140345" cy="21654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512993" y="5961388"/>
            <a:ext cx="716232" cy="3203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6629434" y="4097626"/>
            <a:ext cx="552451" cy="185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15303339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4400549" y="676303"/>
            <a:ext cx="7321771" cy="1372832"/>
          </a:xfrm>
          <a:prstGeom prst="rect">
            <a:avLst/>
          </a:prstGeom>
        </p:spPr>
      </p:pic>
      <p:pic>
        <p:nvPicPr>
          <p:cNvPr id="15" name="图片 14"/>
          <p:cNvPicPr>
            <a:picLocks noChangeAspect="1"/>
          </p:cNvPicPr>
          <p:nvPr/>
        </p:nvPicPr>
        <p:blipFill>
          <a:blip r:embed="rId3"/>
          <a:stretch>
            <a:fillRect/>
          </a:stretch>
        </p:blipFill>
        <p:spPr>
          <a:xfrm>
            <a:off x="965979" y="1766888"/>
            <a:ext cx="5032914" cy="5131972"/>
          </a:xfrm>
          <a:prstGeom prst="rect">
            <a:avLst/>
          </a:prstGeom>
        </p:spPr>
      </p:pic>
      <p:sp>
        <p:nvSpPr>
          <p:cNvPr id="3" name="标题 2"/>
          <p:cNvSpPr>
            <a:spLocks noGrp="1"/>
          </p:cNvSpPr>
          <p:nvPr>
            <p:ph type="title"/>
          </p:nvPr>
        </p:nvSpPr>
        <p:spPr/>
        <p:txBody>
          <a:bodyPr/>
          <a:lstStyle/>
          <a:p>
            <a:r>
              <a:rPr lang="zh-CN" altLang="en-US" dirty="0" smtClean="0"/>
              <a:t>目录</a:t>
            </a:r>
            <a:r>
              <a:rPr lang="en-US" altLang="zh-CN" sz="2400" dirty="0" smtClean="0"/>
              <a:t>-</a:t>
            </a:r>
            <a:r>
              <a:rPr lang="zh-CN" altLang="en-US" sz="2400" dirty="0" smtClean="0"/>
              <a:t>图表目录</a:t>
            </a:r>
            <a:endParaRPr lang="zh-CN" altLang="en-US" dirty="0"/>
          </a:p>
        </p:txBody>
      </p:sp>
      <p:sp>
        <p:nvSpPr>
          <p:cNvPr id="2" name="内容占位符 1"/>
          <p:cNvSpPr>
            <a:spLocks noGrp="1"/>
          </p:cNvSpPr>
          <p:nvPr>
            <p:ph idx="1"/>
          </p:nvPr>
        </p:nvSpPr>
        <p:spPr/>
        <p:txBody>
          <a:bodyPr/>
          <a:lstStyle/>
          <a:p>
            <a:r>
              <a:rPr lang="en-US" altLang="zh-CN" dirty="0" smtClean="0"/>
              <a:t>【</a:t>
            </a:r>
            <a:r>
              <a:rPr lang="zh-CN" altLang="en-US" dirty="0" smtClean="0"/>
              <a:t>引用</a:t>
            </a:r>
            <a:r>
              <a:rPr lang="en-US" altLang="zh-CN" dirty="0" smtClean="0"/>
              <a:t>-&gt;</a:t>
            </a:r>
            <a:r>
              <a:rPr lang="zh-CN" altLang="en-US" dirty="0" smtClean="0"/>
              <a:t>插入表目录</a:t>
            </a:r>
            <a:r>
              <a:rPr lang="en-US" altLang="zh-CN" dirty="0" smtClean="0"/>
              <a:t>】</a:t>
            </a:r>
            <a:endParaRPr lang="zh-CN" altLang="en-US" dirty="0"/>
          </a:p>
        </p:txBody>
      </p:sp>
      <p:sp>
        <p:nvSpPr>
          <p:cNvPr id="5" name="矩形 4"/>
          <p:cNvSpPr/>
          <p:nvPr/>
        </p:nvSpPr>
        <p:spPr>
          <a:xfrm>
            <a:off x="6963074" y="710715"/>
            <a:ext cx="459514" cy="2941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55632" y="5524500"/>
            <a:ext cx="2259068" cy="5429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00339" y="4057651"/>
            <a:ext cx="2314361" cy="7715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508855" y="1023317"/>
            <a:ext cx="901970" cy="3203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8"/>
          <p:cNvSpPr txBox="1"/>
          <p:nvPr/>
        </p:nvSpPr>
        <p:spPr>
          <a:xfrm>
            <a:off x="6541715" y="3412698"/>
            <a:ext cx="5222430" cy="1289905"/>
          </a:xfrm>
          <a:prstGeom prst="rect">
            <a:avLst/>
          </a:prstGeom>
          <a:noFill/>
        </p:spPr>
        <p:txBody>
          <a:bodyPr wrap="square" rtlCol="0">
            <a:spAutoFit/>
          </a:bodyPr>
          <a:lstStyle/>
          <a:p>
            <a:pPr>
              <a:lnSpc>
                <a:spcPct val="150000"/>
              </a:lnSpc>
            </a:pPr>
            <a:r>
              <a:rPr lang="zh-CN" altLang="en-US" dirty="0" smtClean="0">
                <a:latin typeface="微软雅黑" pitchFamily="34" charset="-122"/>
                <a:ea typeface="微软雅黑" pitchFamily="34" charset="-122"/>
                <a:cs typeface="Arial" panose="020B0604020202020204" pitchFamily="34" charset="0"/>
              </a:rPr>
              <a:t>注意：</a:t>
            </a:r>
            <a:endParaRPr lang="en-US" altLang="zh-CN" dirty="0" smtClean="0">
              <a:latin typeface="微软雅黑" pitchFamily="34" charset="-122"/>
              <a:ea typeface="微软雅黑" pitchFamily="34" charset="-122"/>
              <a:cs typeface="Arial" panose="020B0604020202020204" pitchFamily="34" charset="0"/>
            </a:endParaRPr>
          </a:p>
          <a:p>
            <a:pPr>
              <a:lnSpc>
                <a:spcPct val="150000"/>
              </a:lnSpc>
            </a:pPr>
            <a:r>
              <a:rPr lang="zh-CN" altLang="en-US" dirty="0" smtClean="0">
                <a:latin typeface="微软雅黑" pitchFamily="34" charset="-122"/>
                <a:ea typeface="微软雅黑" pitchFamily="34" charset="-122"/>
                <a:cs typeface="Arial" panose="020B0604020202020204" pitchFamily="34" charset="0"/>
              </a:rPr>
              <a:t>图表目录的插入在同一个入口，在“题注标签”内选择类型。</a:t>
            </a:r>
            <a:endParaRPr lang="en-US" altLang="zh-CN" dirty="0" smtClean="0">
              <a:latin typeface="微软雅黑" pitchFamily="34" charset="-122"/>
              <a:ea typeface="微软雅黑" pitchFamily="34" charset="-122"/>
              <a:cs typeface="Arial" panose="020B0604020202020204" pitchFamily="34" charset="0"/>
            </a:endParaRPr>
          </a:p>
        </p:txBody>
      </p:sp>
      <p:sp>
        <p:nvSpPr>
          <p:cNvPr id="11"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25566168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3906273" y="4370412"/>
            <a:ext cx="2404064" cy="1569690"/>
          </a:xfrm>
          <a:prstGeom prst="rect">
            <a:avLst/>
          </a:prstGeom>
        </p:spPr>
      </p:pic>
      <p:pic>
        <p:nvPicPr>
          <p:cNvPr id="8" name="图片 7"/>
          <p:cNvPicPr>
            <a:picLocks noChangeAspect="1"/>
          </p:cNvPicPr>
          <p:nvPr/>
        </p:nvPicPr>
        <p:blipFill rotWithShape="1">
          <a:blip r:embed="rId3"/>
          <a:srcRect t="717"/>
          <a:stretch/>
        </p:blipFill>
        <p:spPr>
          <a:xfrm>
            <a:off x="1854077" y="4033837"/>
            <a:ext cx="1142978" cy="2326309"/>
          </a:xfrm>
          <a:prstGeom prst="rect">
            <a:avLst/>
          </a:prstGeom>
          <a:ln>
            <a:solidFill>
              <a:schemeClr val="tx1">
                <a:lumMod val="50000"/>
                <a:lumOff val="50000"/>
              </a:schemeClr>
            </a:solidFill>
          </a:ln>
        </p:spPr>
      </p:pic>
      <p:pic>
        <p:nvPicPr>
          <p:cNvPr id="4" name="图片 3"/>
          <p:cNvPicPr>
            <a:picLocks noChangeAspect="1"/>
          </p:cNvPicPr>
          <p:nvPr/>
        </p:nvPicPr>
        <p:blipFill>
          <a:blip r:embed="rId4"/>
          <a:stretch>
            <a:fillRect/>
          </a:stretch>
        </p:blipFill>
        <p:spPr>
          <a:xfrm>
            <a:off x="4656814" y="1507520"/>
            <a:ext cx="4449995" cy="1318235"/>
          </a:xfrm>
          <a:prstGeom prst="rect">
            <a:avLst/>
          </a:prstGeom>
        </p:spPr>
      </p:pic>
      <p:sp>
        <p:nvSpPr>
          <p:cNvPr id="3" name="标题 2"/>
          <p:cNvSpPr>
            <a:spLocks noGrp="1"/>
          </p:cNvSpPr>
          <p:nvPr>
            <p:ph type="title"/>
          </p:nvPr>
        </p:nvSpPr>
        <p:spPr/>
        <p:txBody>
          <a:bodyPr/>
          <a:lstStyle/>
          <a:p>
            <a:r>
              <a:rPr lang="zh-CN" altLang="en-US" dirty="0" smtClean="0"/>
              <a:t>目录</a:t>
            </a:r>
            <a:r>
              <a:rPr lang="en-US" altLang="zh-CN" sz="2400" dirty="0" smtClean="0"/>
              <a:t>-</a:t>
            </a:r>
            <a:r>
              <a:rPr lang="zh-CN" altLang="en-US" sz="2400" dirty="0" smtClean="0"/>
              <a:t>更新目录</a:t>
            </a:r>
            <a:endParaRPr lang="zh-CN" altLang="en-US" dirty="0"/>
          </a:p>
        </p:txBody>
      </p:sp>
      <p:sp>
        <p:nvSpPr>
          <p:cNvPr id="2" name="内容占位符 1"/>
          <p:cNvSpPr>
            <a:spLocks noGrp="1"/>
          </p:cNvSpPr>
          <p:nvPr>
            <p:ph idx="1"/>
          </p:nvPr>
        </p:nvSpPr>
        <p:spPr/>
        <p:txBody>
          <a:bodyPr>
            <a:noAutofit/>
          </a:bodyPr>
          <a:lstStyle/>
          <a:p>
            <a:r>
              <a:rPr lang="en-US" altLang="zh-CN" dirty="0" smtClean="0"/>
              <a:t>【</a:t>
            </a:r>
            <a:r>
              <a:rPr lang="zh-CN" altLang="en-US" dirty="0" smtClean="0"/>
              <a:t>引用</a:t>
            </a:r>
            <a:r>
              <a:rPr lang="en-US" altLang="zh-CN" dirty="0" smtClean="0"/>
              <a:t>-&gt;</a:t>
            </a:r>
            <a:r>
              <a:rPr lang="zh-CN" altLang="en-US" dirty="0" smtClean="0"/>
              <a:t>更新目录</a:t>
            </a:r>
            <a:r>
              <a:rPr lang="en-US" altLang="zh-CN" dirty="0" smtClean="0"/>
              <a:t>】</a:t>
            </a:r>
          </a:p>
          <a:p>
            <a:endParaRPr lang="en-US" altLang="zh-CN" dirty="0"/>
          </a:p>
          <a:p>
            <a:endParaRPr lang="en-US" altLang="zh-CN" dirty="0" smtClean="0"/>
          </a:p>
          <a:p>
            <a:r>
              <a:rPr lang="zh-CN" altLang="en-US" dirty="0" smtClean="0"/>
              <a:t>光标置于目录中或选中目录，右键更新域</a:t>
            </a:r>
            <a:endParaRPr lang="zh-CN" altLang="en-US" dirty="0"/>
          </a:p>
        </p:txBody>
      </p:sp>
      <p:sp>
        <p:nvSpPr>
          <p:cNvPr id="5" name="矩形 4"/>
          <p:cNvSpPr/>
          <p:nvPr/>
        </p:nvSpPr>
        <p:spPr>
          <a:xfrm>
            <a:off x="7167862" y="1551364"/>
            <a:ext cx="459514" cy="2941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997191" y="5001890"/>
            <a:ext cx="1319212" cy="5429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839874" y="4943474"/>
            <a:ext cx="1157181" cy="2690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108305" y="2066284"/>
            <a:ext cx="835295" cy="3203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8"/>
          <p:cNvSpPr txBox="1"/>
          <p:nvPr/>
        </p:nvSpPr>
        <p:spPr>
          <a:xfrm>
            <a:off x="7319457" y="4225312"/>
            <a:ext cx="4543126" cy="1705403"/>
          </a:xfrm>
          <a:prstGeom prst="rect">
            <a:avLst/>
          </a:prstGeom>
          <a:noFill/>
        </p:spPr>
        <p:txBody>
          <a:bodyPr wrap="square" rtlCol="0">
            <a:spAutoFit/>
          </a:bodyPr>
          <a:lstStyle/>
          <a:p>
            <a:pPr>
              <a:lnSpc>
                <a:spcPct val="150000"/>
              </a:lnSpc>
            </a:pPr>
            <a:r>
              <a:rPr lang="zh-CN" altLang="en-US" dirty="0" smtClean="0">
                <a:latin typeface="微软雅黑" pitchFamily="34" charset="-122"/>
                <a:ea typeface="微软雅黑" pitchFamily="34" charset="-122"/>
                <a:cs typeface="Arial" panose="020B0604020202020204" pitchFamily="34" charset="0"/>
              </a:rPr>
              <a:t>注意：</a:t>
            </a:r>
            <a:endParaRPr lang="en-US" altLang="zh-CN" dirty="0" smtClean="0">
              <a:latin typeface="微软雅黑" pitchFamily="34" charset="-122"/>
              <a:ea typeface="微软雅黑" pitchFamily="34" charset="-122"/>
              <a:cs typeface="Arial" panose="020B0604020202020204" pitchFamily="34" charset="0"/>
            </a:endParaRPr>
          </a:p>
          <a:p>
            <a:pPr>
              <a:lnSpc>
                <a:spcPct val="150000"/>
              </a:lnSpc>
            </a:pPr>
            <a:r>
              <a:rPr lang="zh-CN" altLang="en-US" dirty="0" smtClean="0">
                <a:latin typeface="微软雅黑" pitchFamily="34" charset="-122"/>
                <a:ea typeface="微软雅黑" pitchFamily="34" charset="-122"/>
                <a:cs typeface="Arial" panose="020B0604020202020204" pitchFamily="34" charset="0"/>
              </a:rPr>
              <a:t>更新目录时需要先对文档取消限制编辑，否则目录格式会乱。</a:t>
            </a:r>
            <a:endParaRPr lang="en-US" altLang="zh-CN" dirty="0" smtClean="0">
              <a:latin typeface="微软雅黑" pitchFamily="34" charset="-122"/>
              <a:ea typeface="微软雅黑" pitchFamily="34" charset="-122"/>
              <a:cs typeface="Arial" panose="020B0604020202020204" pitchFamily="34" charset="0"/>
            </a:endParaRPr>
          </a:p>
          <a:p>
            <a:pPr>
              <a:lnSpc>
                <a:spcPct val="150000"/>
              </a:lnSpc>
            </a:pPr>
            <a:r>
              <a:rPr lang="zh-CN" altLang="en-US" dirty="0" smtClean="0">
                <a:latin typeface="微软雅黑" pitchFamily="34" charset="-122"/>
                <a:ea typeface="微软雅黑" pitchFamily="34" charset="-122"/>
                <a:cs typeface="Arial" panose="020B0604020202020204" pitchFamily="34" charset="0"/>
              </a:rPr>
              <a:t>建议使用“更新域”的方法。</a:t>
            </a:r>
            <a:endParaRPr lang="en-GB" dirty="0">
              <a:latin typeface="微软雅黑" pitchFamily="34" charset="-122"/>
              <a:ea typeface="微软雅黑" pitchFamily="34" charset="-122"/>
              <a:cs typeface="Arial" panose="020B0604020202020204" pitchFamily="34" charset="0"/>
            </a:endParaRPr>
          </a:p>
        </p:txBody>
      </p:sp>
      <p:sp>
        <p:nvSpPr>
          <p:cNvPr id="17" name="右箭头 16"/>
          <p:cNvSpPr/>
          <p:nvPr/>
        </p:nvSpPr>
        <p:spPr>
          <a:xfrm>
            <a:off x="3217796" y="5119686"/>
            <a:ext cx="552451" cy="185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26935075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74713" y="0"/>
            <a:ext cx="1778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4"/>
          <p:cNvSpPr txBox="1"/>
          <p:nvPr/>
        </p:nvSpPr>
        <p:spPr>
          <a:xfrm>
            <a:off x="4599216" y="1699125"/>
            <a:ext cx="2507794" cy="769441"/>
          </a:xfrm>
          <a:prstGeom prst="rect">
            <a:avLst/>
          </a:prstGeom>
          <a:noFill/>
        </p:spPr>
        <p:txBody>
          <a:bodyPr wrap="square" rtlCol="0">
            <a:spAutoFit/>
            <a:scene3d>
              <a:camera prst="orthographicFront"/>
              <a:lightRig rig="threePt" dir="t"/>
            </a:scene3d>
            <a:sp3d contourW="12700"/>
          </a:bodyPr>
          <a:lstStyle/>
          <a:p>
            <a:pPr algn="ctr"/>
            <a:r>
              <a:rPr lang="en-US" altLang="zh-CN" sz="4400" dirty="0">
                <a:solidFill>
                  <a:schemeClr val="accent1"/>
                </a:solidFill>
                <a:latin typeface="Arial" panose="020B0604020202020204" pitchFamily="34" charset="0"/>
                <a:cs typeface="Arial" panose="020B0604020202020204" pitchFamily="34" charset="0"/>
              </a:rPr>
              <a:t>PART </a:t>
            </a:r>
            <a:r>
              <a:rPr lang="en-US" altLang="zh-CN" sz="4400" dirty="0" smtClean="0">
                <a:solidFill>
                  <a:schemeClr val="accent1"/>
                </a:solidFill>
                <a:latin typeface="Arial" panose="020B0604020202020204" pitchFamily="34" charset="0"/>
                <a:cs typeface="Arial" panose="020B0604020202020204" pitchFamily="34" charset="0"/>
              </a:rPr>
              <a:t>03</a:t>
            </a:r>
            <a:endParaRPr lang="zh-CN" altLang="en-US" sz="4400" dirty="0">
              <a:solidFill>
                <a:schemeClr val="accent1"/>
              </a:solidFill>
              <a:latin typeface="Arial" panose="020B0604020202020204" pitchFamily="34" charset="0"/>
              <a:cs typeface="Arial" panose="020B0604020202020204" pitchFamily="34" charset="0"/>
            </a:endParaRPr>
          </a:p>
        </p:txBody>
      </p:sp>
      <p:sp>
        <p:nvSpPr>
          <p:cNvPr id="10" name="文本框 5"/>
          <p:cNvSpPr txBox="1"/>
          <p:nvPr/>
        </p:nvSpPr>
        <p:spPr>
          <a:xfrm>
            <a:off x="6295651" y="2881342"/>
            <a:ext cx="4269162"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en-US" altLang="zh-CN" sz="4400" dirty="0" smtClean="0">
                <a:solidFill>
                  <a:schemeClr val="tx1">
                    <a:lumMod val="50000"/>
                    <a:lumOff val="50000"/>
                  </a:schemeClr>
                </a:solidFill>
              </a:rPr>
              <a:t>Word</a:t>
            </a:r>
            <a:r>
              <a:rPr lang="zh-CN" altLang="en-US" sz="4400" dirty="0" smtClean="0">
                <a:solidFill>
                  <a:schemeClr val="tx1">
                    <a:lumMod val="50000"/>
                    <a:lumOff val="50000"/>
                  </a:schemeClr>
                </a:solidFill>
              </a:rPr>
              <a:t>技能</a:t>
            </a:r>
            <a:endParaRPr lang="zh-CN" altLang="en-US" sz="4400" dirty="0">
              <a:solidFill>
                <a:schemeClr val="tx1">
                  <a:lumMod val="50000"/>
                  <a:lumOff val="50000"/>
                </a:schemeClr>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57" y="850900"/>
            <a:ext cx="2890456" cy="5170388"/>
          </a:xfrm>
          <a:prstGeom prst="rect">
            <a:avLst/>
          </a:prstGeom>
        </p:spPr>
      </p:pic>
      <p:sp>
        <p:nvSpPr>
          <p:cNvPr id="8" name="任意多边形 7"/>
          <p:cNvSpPr/>
          <p:nvPr/>
        </p:nvSpPr>
        <p:spPr>
          <a:xfrm>
            <a:off x="1382713" y="1149350"/>
            <a:ext cx="4521200" cy="4559300"/>
          </a:xfrm>
          <a:custGeom>
            <a:avLst/>
            <a:gdLst>
              <a:gd name="connsiteX0" fmla="*/ 0 w 4521200"/>
              <a:gd name="connsiteY0" fmla="*/ 0 h 4559300"/>
              <a:gd name="connsiteX1" fmla="*/ 4521200 w 4521200"/>
              <a:gd name="connsiteY1" fmla="*/ 0 h 4559300"/>
              <a:gd name="connsiteX2" fmla="*/ 4521200 w 4521200"/>
              <a:gd name="connsiteY2" fmla="*/ 549775 h 4559300"/>
              <a:gd name="connsiteX3" fmla="*/ 4447233 w 4521200"/>
              <a:gd name="connsiteY3" fmla="*/ 549775 h 4559300"/>
              <a:gd name="connsiteX4" fmla="*/ 4447233 w 4521200"/>
              <a:gd name="connsiteY4" fmla="*/ 73967 h 4559300"/>
              <a:gd name="connsiteX5" fmla="*/ 73967 w 4521200"/>
              <a:gd name="connsiteY5" fmla="*/ 73967 h 4559300"/>
              <a:gd name="connsiteX6" fmla="*/ 73967 w 4521200"/>
              <a:gd name="connsiteY6" fmla="*/ 4485333 h 4559300"/>
              <a:gd name="connsiteX7" fmla="*/ 4447233 w 4521200"/>
              <a:gd name="connsiteY7" fmla="*/ 4485333 h 4559300"/>
              <a:gd name="connsiteX8" fmla="*/ 4447233 w 4521200"/>
              <a:gd name="connsiteY8" fmla="*/ 1380772 h 4559300"/>
              <a:gd name="connsiteX9" fmla="*/ 4521200 w 4521200"/>
              <a:gd name="connsiteY9" fmla="*/ 1380772 h 4559300"/>
              <a:gd name="connsiteX10" fmla="*/ 4521200 w 4521200"/>
              <a:gd name="connsiteY10" fmla="*/ 4559300 h 4559300"/>
              <a:gd name="connsiteX11" fmla="*/ 0 w 4521200"/>
              <a:gd name="connsiteY11" fmla="*/ 4559300 h 455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1200" h="4559300">
                <a:moveTo>
                  <a:pt x="0" y="0"/>
                </a:moveTo>
                <a:lnTo>
                  <a:pt x="4521200" y="0"/>
                </a:lnTo>
                <a:lnTo>
                  <a:pt x="4521200" y="549775"/>
                </a:lnTo>
                <a:lnTo>
                  <a:pt x="4447233" y="549775"/>
                </a:lnTo>
                <a:lnTo>
                  <a:pt x="4447233" y="73967"/>
                </a:lnTo>
                <a:lnTo>
                  <a:pt x="73967" y="73967"/>
                </a:lnTo>
                <a:lnTo>
                  <a:pt x="73967" y="4485333"/>
                </a:lnTo>
                <a:lnTo>
                  <a:pt x="4447233" y="4485333"/>
                </a:lnTo>
                <a:lnTo>
                  <a:pt x="4447233" y="1380772"/>
                </a:lnTo>
                <a:lnTo>
                  <a:pt x="4521200" y="1380772"/>
                </a:lnTo>
                <a:lnTo>
                  <a:pt x="4521200" y="4559300"/>
                </a:lnTo>
                <a:lnTo>
                  <a:pt x="0" y="45593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0806235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导航窗格</a:t>
            </a:r>
            <a:r>
              <a:rPr lang="en-US" altLang="zh-CN" sz="2400" dirty="0" smtClean="0"/>
              <a:t>-</a:t>
            </a:r>
            <a:r>
              <a:rPr lang="zh-CN" altLang="en-US" sz="2400" dirty="0" smtClean="0"/>
              <a:t>查看文档结构</a:t>
            </a:r>
            <a:endParaRPr lang="zh-CN" altLang="en-US" dirty="0"/>
          </a:p>
        </p:txBody>
      </p:sp>
      <p:sp>
        <p:nvSpPr>
          <p:cNvPr id="3" name="内容占位符 2"/>
          <p:cNvSpPr>
            <a:spLocks noGrp="1"/>
          </p:cNvSpPr>
          <p:nvPr>
            <p:ph idx="1"/>
          </p:nvPr>
        </p:nvSpPr>
        <p:spPr>
          <a:xfrm>
            <a:off x="529652" y="1035445"/>
            <a:ext cx="11132696" cy="733720"/>
          </a:xfrm>
        </p:spPr>
        <p:txBody>
          <a:bodyPr/>
          <a:lstStyle/>
          <a:p>
            <a:r>
              <a:rPr lang="en-US" altLang="zh-CN" dirty="0" smtClean="0"/>
              <a:t>【</a:t>
            </a:r>
            <a:r>
              <a:rPr lang="zh-CN" altLang="en-US" dirty="0" smtClean="0"/>
              <a:t>视图</a:t>
            </a:r>
            <a:r>
              <a:rPr lang="en-US" altLang="zh-CN" dirty="0" smtClean="0"/>
              <a:t>-&gt;</a:t>
            </a:r>
            <a:r>
              <a:rPr lang="zh-CN" altLang="en-US" dirty="0" smtClean="0"/>
              <a:t>导航窗格</a:t>
            </a:r>
            <a:r>
              <a:rPr lang="en-US" altLang="zh-CN" dirty="0" smtClean="0"/>
              <a:t>】</a:t>
            </a:r>
            <a:endParaRPr lang="zh-CN" altLang="en-US" dirty="0"/>
          </a:p>
        </p:txBody>
      </p:sp>
      <p:pic>
        <p:nvPicPr>
          <p:cNvPr id="10" name="图片 9"/>
          <p:cNvPicPr>
            <a:picLocks noChangeAspect="1"/>
          </p:cNvPicPr>
          <p:nvPr/>
        </p:nvPicPr>
        <p:blipFill>
          <a:blip r:embed="rId2"/>
          <a:stretch>
            <a:fillRect/>
          </a:stretch>
        </p:blipFill>
        <p:spPr>
          <a:xfrm>
            <a:off x="4126693" y="1330363"/>
            <a:ext cx="5832315" cy="5036626"/>
          </a:xfrm>
          <a:prstGeom prst="rect">
            <a:avLst/>
          </a:prstGeom>
        </p:spPr>
      </p:pic>
      <p:sp>
        <p:nvSpPr>
          <p:cNvPr id="11" name="矩形 10"/>
          <p:cNvSpPr/>
          <p:nvPr/>
        </p:nvSpPr>
        <p:spPr>
          <a:xfrm>
            <a:off x="8641466" y="1402305"/>
            <a:ext cx="532352" cy="2757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193665" y="2202430"/>
            <a:ext cx="966360" cy="2922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126692" y="2840942"/>
            <a:ext cx="3556255" cy="34405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679779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导航窗格</a:t>
            </a:r>
            <a:r>
              <a:rPr lang="en-US" altLang="zh-CN" sz="2400" dirty="0" smtClean="0"/>
              <a:t>-</a:t>
            </a:r>
            <a:r>
              <a:rPr lang="zh-CN" altLang="en-US" sz="2400" dirty="0" smtClean="0"/>
              <a:t>快速搜索</a:t>
            </a:r>
            <a:endParaRPr lang="zh-CN" altLang="en-US" dirty="0"/>
          </a:p>
        </p:txBody>
      </p:sp>
      <p:sp>
        <p:nvSpPr>
          <p:cNvPr id="3" name="内容占位符 2"/>
          <p:cNvSpPr>
            <a:spLocks noGrp="1"/>
          </p:cNvSpPr>
          <p:nvPr>
            <p:ph idx="1"/>
          </p:nvPr>
        </p:nvSpPr>
        <p:spPr>
          <a:xfrm>
            <a:off x="529652" y="1035445"/>
            <a:ext cx="11132696" cy="733720"/>
          </a:xfrm>
        </p:spPr>
        <p:txBody>
          <a:bodyPr/>
          <a:lstStyle/>
          <a:p>
            <a:r>
              <a:rPr lang="en-US" altLang="zh-CN" dirty="0" smtClean="0"/>
              <a:t>【</a:t>
            </a:r>
            <a:r>
              <a:rPr lang="zh-CN" altLang="en-US" dirty="0" smtClean="0"/>
              <a:t>视图</a:t>
            </a:r>
            <a:r>
              <a:rPr lang="en-US" altLang="zh-CN" dirty="0" smtClean="0"/>
              <a:t>-&gt;</a:t>
            </a:r>
            <a:r>
              <a:rPr lang="zh-CN" altLang="en-US" dirty="0" smtClean="0"/>
              <a:t>导航窗格</a:t>
            </a:r>
            <a:r>
              <a:rPr lang="en-US" altLang="zh-CN" dirty="0" smtClean="0"/>
              <a:t>-&gt;</a:t>
            </a:r>
            <a:r>
              <a:rPr lang="zh-CN" altLang="en-US" dirty="0" smtClean="0"/>
              <a:t>搜索框</a:t>
            </a:r>
            <a:r>
              <a:rPr lang="en-US" altLang="zh-CN" dirty="0" smtClean="0"/>
              <a:t>】</a:t>
            </a:r>
            <a:endParaRPr lang="zh-CN" altLang="en-US" dirty="0"/>
          </a:p>
        </p:txBody>
      </p:sp>
      <p:pic>
        <p:nvPicPr>
          <p:cNvPr id="7" name="图片 6"/>
          <p:cNvPicPr>
            <a:picLocks noChangeAspect="1"/>
          </p:cNvPicPr>
          <p:nvPr/>
        </p:nvPicPr>
        <p:blipFill>
          <a:blip r:embed="rId2"/>
          <a:stretch>
            <a:fillRect/>
          </a:stretch>
        </p:blipFill>
        <p:spPr>
          <a:xfrm>
            <a:off x="645095" y="1970288"/>
            <a:ext cx="4676900" cy="3778740"/>
          </a:xfrm>
          <a:prstGeom prst="rect">
            <a:avLst/>
          </a:prstGeom>
          <a:ln>
            <a:solidFill>
              <a:schemeClr val="bg1">
                <a:lumMod val="85000"/>
              </a:schemeClr>
            </a:solidFill>
          </a:ln>
        </p:spPr>
      </p:pic>
      <p:sp>
        <p:nvSpPr>
          <p:cNvPr id="8" name="矩形 7"/>
          <p:cNvSpPr/>
          <p:nvPr/>
        </p:nvSpPr>
        <p:spPr>
          <a:xfrm>
            <a:off x="3626478" y="2411151"/>
            <a:ext cx="349175" cy="2823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26478" y="4123994"/>
            <a:ext cx="1432540" cy="14518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a:stretch>
            <a:fillRect/>
          </a:stretch>
        </p:blipFill>
        <p:spPr>
          <a:xfrm>
            <a:off x="5896069" y="1969028"/>
            <a:ext cx="3438580" cy="3780000"/>
          </a:xfrm>
          <a:prstGeom prst="rect">
            <a:avLst/>
          </a:prstGeom>
        </p:spPr>
      </p:pic>
      <p:sp>
        <p:nvSpPr>
          <p:cNvPr id="11" name="矩形 10"/>
          <p:cNvSpPr/>
          <p:nvPr/>
        </p:nvSpPr>
        <p:spPr>
          <a:xfrm>
            <a:off x="8728728" y="2780952"/>
            <a:ext cx="605921" cy="2889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8"/>
          <p:cNvSpPr txBox="1"/>
          <p:nvPr/>
        </p:nvSpPr>
        <p:spPr>
          <a:xfrm>
            <a:off x="9724038" y="3069931"/>
            <a:ext cx="2043892" cy="1015663"/>
          </a:xfrm>
          <a:prstGeom prst="rect">
            <a:avLst/>
          </a:prstGeom>
          <a:noFill/>
        </p:spPr>
        <p:txBody>
          <a:bodyPr wrap="square" rtlCol="0">
            <a:spAutoFit/>
          </a:bodyPr>
          <a:lstStyle/>
          <a:p>
            <a:r>
              <a:rPr lang="zh-CN" altLang="en-US" sz="2000" dirty="0" smtClean="0">
                <a:solidFill>
                  <a:srgbClr val="C00000"/>
                </a:solidFill>
                <a:latin typeface="微软雅黑" pitchFamily="34" charset="-122"/>
                <a:ea typeface="微软雅黑" pitchFamily="34" charset="-122"/>
                <a:cs typeface="Arial" panose="020B0604020202020204" pitchFamily="34" charset="0"/>
              </a:rPr>
              <a:t>可以快速检查图片、图注、表格、表注是否正确</a:t>
            </a:r>
            <a:endParaRPr lang="en-GB" sz="2000" dirty="0">
              <a:solidFill>
                <a:srgbClr val="C00000"/>
              </a:solidFill>
              <a:latin typeface="微软雅黑" pitchFamily="34" charset="-122"/>
              <a:ea typeface="微软雅黑" pitchFamily="34" charset="-122"/>
              <a:cs typeface="Arial" panose="020B0604020202020204" pitchFamily="34" charset="0"/>
            </a:endParaRPr>
          </a:p>
        </p:txBody>
      </p:sp>
    </p:spTree>
    <p:extLst>
      <p:ext uri="{BB962C8B-B14F-4D97-AF65-F5344CB8AC3E}">
        <p14:creationId xmlns:p14="http://schemas.microsoft.com/office/powerpoint/2010/main" val="822760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771463" y="1307545"/>
            <a:ext cx="3126371" cy="5123982"/>
          </a:xfrm>
          <a:prstGeom prst="rect">
            <a:avLst/>
          </a:prstGeom>
        </p:spPr>
      </p:pic>
      <p:sp>
        <p:nvSpPr>
          <p:cNvPr id="2" name="标题 1"/>
          <p:cNvSpPr>
            <a:spLocks noGrp="1"/>
          </p:cNvSpPr>
          <p:nvPr>
            <p:ph type="title"/>
          </p:nvPr>
        </p:nvSpPr>
        <p:spPr/>
        <p:txBody>
          <a:bodyPr/>
          <a:lstStyle/>
          <a:p>
            <a:r>
              <a:rPr lang="zh-CN" altLang="en-US" dirty="0" smtClean="0"/>
              <a:t>导航窗格</a:t>
            </a:r>
            <a:r>
              <a:rPr lang="en-US" altLang="zh-CN" sz="2400" dirty="0" smtClean="0"/>
              <a:t>-</a:t>
            </a:r>
            <a:r>
              <a:rPr lang="zh-CN" altLang="en-US" sz="2400" dirty="0" smtClean="0"/>
              <a:t>章节级别调整</a:t>
            </a:r>
            <a:endParaRPr lang="zh-CN" altLang="en-US" dirty="0"/>
          </a:p>
        </p:txBody>
      </p:sp>
      <p:sp>
        <p:nvSpPr>
          <p:cNvPr id="3" name="内容占位符 2"/>
          <p:cNvSpPr>
            <a:spLocks noGrp="1"/>
          </p:cNvSpPr>
          <p:nvPr>
            <p:ph idx="1"/>
          </p:nvPr>
        </p:nvSpPr>
        <p:spPr>
          <a:xfrm>
            <a:off x="529652" y="1035445"/>
            <a:ext cx="6944574" cy="1873414"/>
          </a:xfrm>
        </p:spPr>
        <p:txBody>
          <a:bodyPr>
            <a:noAutofit/>
          </a:bodyPr>
          <a:lstStyle/>
          <a:p>
            <a:r>
              <a:rPr lang="zh-CN" altLang="en-US" dirty="0" smtClean="0"/>
              <a:t>解除限制格式编辑后右键单击章节</a:t>
            </a:r>
            <a:endParaRPr lang="en-US" altLang="zh-CN" dirty="0" smtClean="0"/>
          </a:p>
          <a:p>
            <a:r>
              <a:rPr lang="zh-CN" altLang="en-US" dirty="0" smtClean="0"/>
              <a:t>可对选中的章节及其下级批量进行升级</a:t>
            </a:r>
            <a:r>
              <a:rPr lang="en-US" altLang="zh-CN" dirty="0" smtClean="0"/>
              <a:t>/</a:t>
            </a:r>
            <a:r>
              <a:rPr lang="zh-CN" altLang="en-US" dirty="0" smtClean="0"/>
              <a:t>降级</a:t>
            </a:r>
            <a:endParaRPr lang="zh-CN" altLang="en-US" dirty="0"/>
          </a:p>
        </p:txBody>
      </p:sp>
      <p:sp>
        <p:nvSpPr>
          <p:cNvPr id="11" name="矩形 10"/>
          <p:cNvSpPr/>
          <p:nvPr/>
        </p:nvSpPr>
        <p:spPr>
          <a:xfrm>
            <a:off x="8888733" y="3382082"/>
            <a:ext cx="922168" cy="54387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41794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74713" y="0"/>
            <a:ext cx="1778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4"/>
          <p:cNvSpPr txBox="1"/>
          <p:nvPr/>
        </p:nvSpPr>
        <p:spPr>
          <a:xfrm>
            <a:off x="4599216" y="1699125"/>
            <a:ext cx="2507794" cy="769441"/>
          </a:xfrm>
          <a:prstGeom prst="rect">
            <a:avLst/>
          </a:prstGeom>
          <a:noFill/>
        </p:spPr>
        <p:txBody>
          <a:bodyPr wrap="square" rtlCol="0">
            <a:spAutoFit/>
            <a:scene3d>
              <a:camera prst="orthographicFront"/>
              <a:lightRig rig="threePt" dir="t"/>
            </a:scene3d>
            <a:sp3d contourW="12700"/>
          </a:bodyPr>
          <a:lstStyle/>
          <a:p>
            <a:pPr algn="ctr"/>
            <a:r>
              <a:rPr lang="en-US" altLang="zh-CN" sz="4400" dirty="0">
                <a:solidFill>
                  <a:schemeClr val="accent1"/>
                </a:solidFill>
                <a:latin typeface="Arial" panose="020B0604020202020204" pitchFamily="34" charset="0"/>
                <a:cs typeface="Arial" panose="020B0604020202020204" pitchFamily="34" charset="0"/>
              </a:rPr>
              <a:t>PART </a:t>
            </a:r>
            <a:r>
              <a:rPr lang="en-US" altLang="zh-CN" sz="4400" dirty="0" smtClean="0">
                <a:solidFill>
                  <a:schemeClr val="accent1"/>
                </a:solidFill>
                <a:latin typeface="Arial" panose="020B0604020202020204" pitchFamily="34" charset="0"/>
                <a:cs typeface="Arial" panose="020B0604020202020204" pitchFamily="34" charset="0"/>
              </a:rPr>
              <a:t>04</a:t>
            </a:r>
            <a:endParaRPr lang="zh-CN" altLang="en-US" sz="4400" dirty="0">
              <a:solidFill>
                <a:schemeClr val="accent1"/>
              </a:solidFill>
              <a:latin typeface="Arial" panose="020B0604020202020204" pitchFamily="34" charset="0"/>
              <a:cs typeface="Arial" panose="020B0604020202020204" pitchFamily="34" charset="0"/>
            </a:endParaRPr>
          </a:p>
        </p:txBody>
      </p:sp>
      <p:sp>
        <p:nvSpPr>
          <p:cNvPr id="10" name="文本框 5"/>
          <p:cNvSpPr txBox="1"/>
          <p:nvPr/>
        </p:nvSpPr>
        <p:spPr>
          <a:xfrm>
            <a:off x="6295651" y="2881342"/>
            <a:ext cx="4269162"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l"/>
            <a:r>
              <a:rPr lang="zh-CN" altLang="en-US" sz="4400" dirty="0" smtClean="0">
                <a:solidFill>
                  <a:schemeClr val="tx1">
                    <a:lumMod val="50000"/>
                    <a:lumOff val="50000"/>
                  </a:schemeClr>
                </a:solidFill>
              </a:rPr>
              <a:t>常见问题解答</a:t>
            </a:r>
            <a:endParaRPr lang="zh-CN" altLang="en-US" sz="4400" dirty="0">
              <a:solidFill>
                <a:schemeClr val="tx1">
                  <a:lumMod val="50000"/>
                  <a:lumOff val="50000"/>
                </a:schemeClr>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57" y="850900"/>
            <a:ext cx="2890456" cy="5170388"/>
          </a:xfrm>
          <a:prstGeom prst="rect">
            <a:avLst/>
          </a:prstGeom>
        </p:spPr>
      </p:pic>
      <p:sp>
        <p:nvSpPr>
          <p:cNvPr id="8" name="任意多边形 7"/>
          <p:cNvSpPr/>
          <p:nvPr/>
        </p:nvSpPr>
        <p:spPr>
          <a:xfrm>
            <a:off x="1382713" y="1149350"/>
            <a:ext cx="4521200" cy="4559300"/>
          </a:xfrm>
          <a:custGeom>
            <a:avLst/>
            <a:gdLst>
              <a:gd name="connsiteX0" fmla="*/ 0 w 4521200"/>
              <a:gd name="connsiteY0" fmla="*/ 0 h 4559300"/>
              <a:gd name="connsiteX1" fmla="*/ 4521200 w 4521200"/>
              <a:gd name="connsiteY1" fmla="*/ 0 h 4559300"/>
              <a:gd name="connsiteX2" fmla="*/ 4521200 w 4521200"/>
              <a:gd name="connsiteY2" fmla="*/ 549775 h 4559300"/>
              <a:gd name="connsiteX3" fmla="*/ 4447233 w 4521200"/>
              <a:gd name="connsiteY3" fmla="*/ 549775 h 4559300"/>
              <a:gd name="connsiteX4" fmla="*/ 4447233 w 4521200"/>
              <a:gd name="connsiteY4" fmla="*/ 73967 h 4559300"/>
              <a:gd name="connsiteX5" fmla="*/ 73967 w 4521200"/>
              <a:gd name="connsiteY5" fmla="*/ 73967 h 4559300"/>
              <a:gd name="connsiteX6" fmla="*/ 73967 w 4521200"/>
              <a:gd name="connsiteY6" fmla="*/ 4485333 h 4559300"/>
              <a:gd name="connsiteX7" fmla="*/ 4447233 w 4521200"/>
              <a:gd name="connsiteY7" fmla="*/ 4485333 h 4559300"/>
              <a:gd name="connsiteX8" fmla="*/ 4447233 w 4521200"/>
              <a:gd name="connsiteY8" fmla="*/ 1380772 h 4559300"/>
              <a:gd name="connsiteX9" fmla="*/ 4521200 w 4521200"/>
              <a:gd name="connsiteY9" fmla="*/ 1380772 h 4559300"/>
              <a:gd name="connsiteX10" fmla="*/ 4521200 w 4521200"/>
              <a:gd name="connsiteY10" fmla="*/ 4559300 h 4559300"/>
              <a:gd name="connsiteX11" fmla="*/ 0 w 4521200"/>
              <a:gd name="connsiteY11" fmla="*/ 4559300 h 455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1200" h="4559300">
                <a:moveTo>
                  <a:pt x="0" y="0"/>
                </a:moveTo>
                <a:lnTo>
                  <a:pt x="4521200" y="0"/>
                </a:lnTo>
                <a:lnTo>
                  <a:pt x="4521200" y="549775"/>
                </a:lnTo>
                <a:lnTo>
                  <a:pt x="4447233" y="549775"/>
                </a:lnTo>
                <a:lnTo>
                  <a:pt x="4447233" y="73967"/>
                </a:lnTo>
                <a:lnTo>
                  <a:pt x="73967" y="73967"/>
                </a:lnTo>
                <a:lnTo>
                  <a:pt x="73967" y="4485333"/>
                </a:lnTo>
                <a:lnTo>
                  <a:pt x="4447233" y="4485333"/>
                </a:lnTo>
                <a:lnTo>
                  <a:pt x="4447233" y="1380772"/>
                </a:lnTo>
                <a:lnTo>
                  <a:pt x="4521200" y="1380772"/>
                </a:lnTo>
                <a:lnTo>
                  <a:pt x="4521200" y="4559300"/>
                </a:lnTo>
                <a:lnTo>
                  <a:pt x="0" y="45593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6970079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图目录显示图片</a:t>
            </a:r>
            <a:endParaRPr lang="zh-CN" altLang="en-US" dirty="0"/>
          </a:p>
        </p:txBody>
      </p:sp>
      <p:sp>
        <p:nvSpPr>
          <p:cNvPr id="3" name="内容占位符 2"/>
          <p:cNvSpPr>
            <a:spLocks noGrp="1"/>
          </p:cNvSpPr>
          <p:nvPr>
            <p:ph idx="1"/>
          </p:nvPr>
        </p:nvSpPr>
        <p:spPr/>
        <p:txBody>
          <a:bodyPr>
            <a:noAutofit/>
          </a:bodyPr>
          <a:lstStyle/>
          <a:p>
            <a:r>
              <a:rPr lang="zh-CN" altLang="en-US" dirty="0" smtClean="0"/>
              <a:t>原因：图片和图注中间没有回车</a:t>
            </a:r>
            <a:endParaRPr lang="en-US" altLang="zh-CN" dirty="0" smtClean="0"/>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073" y="2050464"/>
            <a:ext cx="5281613" cy="410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001" y="2719888"/>
            <a:ext cx="4986784" cy="299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14883674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图片串行、显示不全、周围显示文字</a:t>
            </a:r>
            <a:endParaRPr lang="zh-CN" altLang="en-US" dirty="0"/>
          </a:p>
        </p:txBody>
      </p:sp>
      <p:sp>
        <p:nvSpPr>
          <p:cNvPr id="2" name="内容占位符 1"/>
          <p:cNvSpPr>
            <a:spLocks noGrp="1"/>
          </p:cNvSpPr>
          <p:nvPr>
            <p:ph idx="1"/>
          </p:nvPr>
        </p:nvSpPr>
        <p:spPr/>
        <p:txBody>
          <a:bodyPr/>
          <a:lstStyle/>
          <a:p>
            <a:r>
              <a:rPr lang="zh-CN" altLang="en-US" dirty="0" smtClean="0"/>
              <a:t>原因：</a:t>
            </a:r>
            <a:r>
              <a:rPr lang="zh-CN" altLang="zh-CN" dirty="0"/>
              <a:t>插入的图片“环绕文字”方式不是“嵌入型”</a:t>
            </a:r>
            <a:endParaRPr lang="zh-CN" altLang="en-US" dirty="0"/>
          </a:p>
        </p:txBody>
      </p:sp>
      <p:pic>
        <p:nvPicPr>
          <p:cNvPr id="205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574" y="2255253"/>
            <a:ext cx="8579108" cy="3888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37045440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表格串行、超出页面</a:t>
            </a:r>
            <a:endParaRPr lang="zh-CN" altLang="en-US" dirty="0"/>
          </a:p>
        </p:txBody>
      </p:sp>
      <p:sp>
        <p:nvSpPr>
          <p:cNvPr id="2" name="内容占位符 1"/>
          <p:cNvSpPr>
            <a:spLocks noGrp="1"/>
          </p:cNvSpPr>
          <p:nvPr>
            <p:ph idx="1"/>
          </p:nvPr>
        </p:nvSpPr>
        <p:spPr>
          <a:xfrm>
            <a:off x="529652" y="1035445"/>
            <a:ext cx="11132696" cy="1141018"/>
          </a:xfrm>
        </p:spPr>
        <p:txBody>
          <a:bodyPr/>
          <a:lstStyle/>
          <a:p>
            <a:r>
              <a:rPr lang="zh-CN" altLang="en-US" dirty="0" smtClean="0"/>
              <a:t>原因：</a:t>
            </a:r>
            <a:r>
              <a:rPr lang="zh-CN" altLang="zh-CN" dirty="0"/>
              <a:t>“文字环绕”方式</a:t>
            </a:r>
            <a:r>
              <a:rPr lang="zh-CN" altLang="zh-CN" dirty="0" smtClean="0"/>
              <a:t>选择</a:t>
            </a:r>
            <a:r>
              <a:rPr lang="zh-CN" altLang="en-US" dirty="0" smtClean="0"/>
              <a:t>了“环绕”</a:t>
            </a:r>
            <a:endParaRPr lang="zh-CN" altLang="en-US" dirty="0"/>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3225" y="1787524"/>
            <a:ext cx="3652838" cy="470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pic>
        <p:nvPicPr>
          <p:cNvPr id="3075" name="图片 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34427" y="2798424"/>
            <a:ext cx="5278438" cy="230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96778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更新域图片报错</a:t>
            </a:r>
            <a:endParaRPr lang="zh-CN" altLang="en-US" dirty="0"/>
          </a:p>
        </p:txBody>
      </p:sp>
      <p:sp>
        <p:nvSpPr>
          <p:cNvPr id="3" name="内容占位符 2"/>
          <p:cNvSpPr>
            <a:spLocks noGrp="1"/>
          </p:cNvSpPr>
          <p:nvPr>
            <p:ph idx="1"/>
          </p:nvPr>
        </p:nvSpPr>
        <p:spPr>
          <a:xfrm>
            <a:off x="529652" y="1035445"/>
            <a:ext cx="11132696" cy="1827025"/>
          </a:xfrm>
        </p:spPr>
        <p:txBody>
          <a:bodyPr/>
          <a:lstStyle/>
          <a:p>
            <a:pPr lvl="0"/>
            <a:r>
              <a:rPr lang="zh-CN" altLang="zh-CN" dirty="0"/>
              <a:t>原因：图片处有域</a:t>
            </a:r>
          </a:p>
          <a:p>
            <a:r>
              <a:rPr lang="zh-CN" altLang="zh-CN" dirty="0"/>
              <a:t>解决方法：选中图片，按</a:t>
            </a:r>
            <a:r>
              <a:rPr lang="en-US" altLang="zh-CN" dirty="0"/>
              <a:t>ctrl+shift+F9</a:t>
            </a:r>
            <a:r>
              <a:rPr lang="zh-CN" altLang="zh-CN" dirty="0"/>
              <a:t>，去掉图片中的</a:t>
            </a:r>
            <a:r>
              <a:rPr lang="zh-CN" altLang="zh-CN" dirty="0" smtClean="0"/>
              <a:t>域。</a:t>
            </a:r>
            <a:endParaRPr lang="zh-CN" altLang="en-US" dirty="0"/>
          </a:p>
        </p:txBody>
      </p:sp>
      <p:pic>
        <p:nvPicPr>
          <p:cNvPr id="4" name="图片 3"/>
          <p:cNvPicPr/>
          <p:nvPr/>
        </p:nvPicPr>
        <p:blipFill>
          <a:blip r:embed="rId2"/>
          <a:stretch>
            <a:fillRect/>
          </a:stretch>
        </p:blipFill>
        <p:spPr>
          <a:xfrm>
            <a:off x="3675959" y="3439545"/>
            <a:ext cx="4104524" cy="1052942"/>
          </a:xfrm>
          <a:prstGeom prst="rect">
            <a:avLst/>
          </a:prstGeom>
        </p:spPr>
      </p:pic>
    </p:spTree>
    <p:extLst>
      <p:ext uri="{BB962C8B-B14F-4D97-AF65-F5344CB8AC3E}">
        <p14:creationId xmlns:p14="http://schemas.microsoft.com/office/powerpoint/2010/main" val="152127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标题编号错乱</a:t>
            </a:r>
            <a:endParaRPr lang="zh-CN" altLang="en-US" dirty="0"/>
          </a:p>
        </p:txBody>
      </p:sp>
      <p:sp>
        <p:nvSpPr>
          <p:cNvPr id="2" name="内容占位符 1"/>
          <p:cNvSpPr>
            <a:spLocks noGrp="1"/>
          </p:cNvSpPr>
          <p:nvPr>
            <p:ph idx="1"/>
          </p:nvPr>
        </p:nvSpPr>
        <p:spPr/>
        <p:txBody>
          <a:bodyPr/>
          <a:lstStyle/>
          <a:p>
            <a:r>
              <a:rPr lang="zh-CN" altLang="en-US" dirty="0" smtClean="0"/>
              <a:t>现象：</a:t>
            </a:r>
            <a:r>
              <a:rPr lang="zh-CN" altLang="zh-CN" dirty="0"/>
              <a:t>下级编号与上级编号的联动关系消失，或者某级编号起始编号不是</a:t>
            </a:r>
            <a:r>
              <a:rPr lang="en-US" altLang="zh-CN" dirty="0" smtClean="0"/>
              <a:t>1</a:t>
            </a:r>
          </a:p>
          <a:p>
            <a:r>
              <a:rPr lang="zh-CN" altLang="en-US" dirty="0" smtClean="0"/>
              <a:t>原因：多级列表设置错误</a:t>
            </a:r>
            <a:endParaRPr lang="en-US" altLang="zh-CN" dirty="0" smtClean="0"/>
          </a:p>
        </p:txBody>
      </p:sp>
      <p:pic>
        <p:nvPicPr>
          <p:cNvPr id="4098" name="图片 1"/>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135063" y="2882979"/>
            <a:ext cx="3422650" cy="327334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4099"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523" y="1995489"/>
            <a:ext cx="4263172" cy="445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8414234" y="5171170"/>
            <a:ext cx="3649180" cy="777457"/>
          </a:xfrm>
          <a:prstGeom prst="rect">
            <a:avLst/>
          </a:prstGeom>
          <a:solidFill>
            <a:schemeClr val="accent1">
              <a:lumMod val="40000"/>
              <a:lumOff val="60000"/>
            </a:schemeClr>
          </a:solidFill>
        </p:spPr>
        <p:txBody>
          <a:bodyPr wrap="square">
            <a:spAutoFit/>
          </a:bodyPr>
          <a:lstStyle/>
          <a:p>
            <a:pPr>
              <a:lnSpc>
                <a:spcPct val="130000"/>
              </a:lnSpc>
            </a:pPr>
            <a:r>
              <a:rPr lang="zh-CN" altLang="en-US" kern="100" dirty="0">
                <a:latin typeface="+mn-ea"/>
                <a:cs typeface="Times New Roman" panose="02020603050405020304" pitchFamily="18" charset="0"/>
              </a:rPr>
              <a:t>设置时应保证光标在第一个最高标题处，可避免部分错误。</a:t>
            </a:r>
            <a:endParaRPr lang="zh-CN" altLang="en-US" dirty="0">
              <a:latin typeface="+mn-ea"/>
            </a:endParaRPr>
          </a:p>
        </p:txBody>
      </p:sp>
      <p:sp>
        <p:nvSpPr>
          <p:cNvPr id="7"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32779984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交叉引用错误</a:t>
            </a:r>
            <a:endParaRPr lang="zh-CN" altLang="en-US" dirty="0"/>
          </a:p>
        </p:txBody>
      </p:sp>
      <p:sp>
        <p:nvSpPr>
          <p:cNvPr id="2" name="内容占位符 1"/>
          <p:cNvSpPr>
            <a:spLocks noGrp="1"/>
          </p:cNvSpPr>
          <p:nvPr>
            <p:ph idx="1"/>
          </p:nvPr>
        </p:nvSpPr>
        <p:spPr/>
        <p:txBody>
          <a:bodyPr/>
          <a:lstStyle/>
          <a:p>
            <a:r>
              <a:rPr lang="zh-CN" altLang="zh-CN" dirty="0" smtClean="0"/>
              <a:t>错误</a:t>
            </a:r>
            <a:r>
              <a:rPr lang="zh-CN" altLang="en-US" dirty="0" smtClean="0"/>
              <a:t>：</a:t>
            </a:r>
            <a:r>
              <a:rPr lang="zh-CN" altLang="zh-CN" dirty="0"/>
              <a:t>更新域</a:t>
            </a:r>
            <a:r>
              <a:rPr lang="zh-CN" altLang="zh-CN" dirty="0" smtClean="0"/>
              <a:t>之后出现</a:t>
            </a:r>
            <a:r>
              <a:rPr lang="zh-CN" altLang="zh-CN" dirty="0"/>
              <a:t>找不到引用</a:t>
            </a:r>
            <a:r>
              <a:rPr lang="zh-CN" altLang="zh-CN" dirty="0" smtClean="0"/>
              <a:t>源</a:t>
            </a:r>
            <a:endParaRPr lang="en-US" altLang="zh-CN" dirty="0" smtClean="0"/>
          </a:p>
          <a:p>
            <a:r>
              <a:rPr lang="zh-CN" altLang="en-US" dirty="0" smtClean="0"/>
              <a:t>原因：</a:t>
            </a:r>
            <a:endParaRPr lang="en-US" altLang="zh-CN" dirty="0" smtClean="0"/>
          </a:p>
          <a:p>
            <a:pPr lvl="1"/>
            <a:r>
              <a:rPr lang="zh-CN" altLang="zh-CN" dirty="0" smtClean="0"/>
              <a:t>被</a:t>
            </a:r>
            <a:r>
              <a:rPr lang="zh-CN" altLang="zh-CN" dirty="0"/>
              <a:t>引用的章节被删除。</a:t>
            </a:r>
          </a:p>
          <a:p>
            <a:pPr lvl="1"/>
            <a:r>
              <a:rPr lang="zh-CN" altLang="zh-CN" dirty="0" smtClean="0">
                <a:solidFill>
                  <a:srgbClr val="C00000"/>
                </a:solidFill>
              </a:rPr>
              <a:t>被</a:t>
            </a:r>
            <a:r>
              <a:rPr lang="zh-CN" altLang="zh-CN" dirty="0">
                <a:solidFill>
                  <a:srgbClr val="C00000"/>
                </a:solidFill>
              </a:rPr>
              <a:t>引用的章节标题被删除后重新输入。</a:t>
            </a:r>
          </a:p>
          <a:p>
            <a:pPr lvl="1"/>
            <a:r>
              <a:rPr lang="zh-CN" altLang="zh-CN" dirty="0" smtClean="0"/>
              <a:t>从</a:t>
            </a:r>
            <a:r>
              <a:rPr lang="zh-CN" altLang="zh-CN" dirty="0"/>
              <a:t>其他文档复制了内容，但没有复制被引用的内容。</a:t>
            </a:r>
          </a:p>
          <a:p>
            <a:pPr lvl="1"/>
            <a:r>
              <a:rPr lang="en-US" altLang="zh-CN" dirty="0" smtClean="0">
                <a:solidFill>
                  <a:srgbClr val="0070C0"/>
                </a:solidFill>
              </a:rPr>
              <a:t>Visio</a:t>
            </a:r>
            <a:r>
              <a:rPr lang="zh-CN" altLang="zh-CN" dirty="0">
                <a:solidFill>
                  <a:srgbClr val="0070C0"/>
                </a:solidFill>
              </a:rPr>
              <a:t>图引用错误。</a:t>
            </a:r>
          </a:p>
          <a:p>
            <a:endParaRPr lang="zh-CN" altLang="en-US" dirty="0"/>
          </a:p>
        </p:txBody>
      </p:sp>
      <p:pic>
        <p:nvPicPr>
          <p:cNvPr id="51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189" y="5028698"/>
            <a:ext cx="6775430"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814034" y="2062849"/>
            <a:ext cx="3649180" cy="1137556"/>
          </a:xfrm>
          <a:prstGeom prst="rect">
            <a:avLst/>
          </a:prstGeom>
          <a:solidFill>
            <a:srgbClr val="FFEFEF"/>
          </a:solidFill>
        </p:spPr>
        <p:txBody>
          <a:bodyPr wrap="square">
            <a:spAutoFit/>
          </a:bodyPr>
          <a:lstStyle/>
          <a:p>
            <a:pPr>
              <a:lnSpc>
                <a:spcPct val="130000"/>
              </a:lnSpc>
            </a:pPr>
            <a:r>
              <a:rPr lang="zh-CN" altLang="zh-CN" kern="100" dirty="0">
                <a:latin typeface="+mn-ea"/>
                <a:cs typeface="Times New Roman" panose="02020603050405020304" pitchFamily="18" charset="0"/>
              </a:rPr>
              <a:t>修改章节标题时注意不要把文字全都删除重新输入，应该先输入修改后的标题，再删除无关的内容。</a:t>
            </a:r>
            <a:endParaRPr lang="zh-CN" altLang="en-US" dirty="0">
              <a:latin typeface="+mn-ea"/>
            </a:endParaRPr>
          </a:p>
        </p:txBody>
      </p:sp>
      <p:sp>
        <p:nvSpPr>
          <p:cNvPr id="7" name="右箭头 6"/>
          <p:cNvSpPr/>
          <p:nvPr/>
        </p:nvSpPr>
        <p:spPr>
          <a:xfrm rot="20171264">
            <a:off x="5795641" y="2805112"/>
            <a:ext cx="672296" cy="334366"/>
          </a:xfrm>
          <a:prstGeom prst="rightArrow">
            <a:avLst/>
          </a:prstGeom>
          <a:solidFill>
            <a:srgbClr val="FFEFE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804259" y="3973623"/>
            <a:ext cx="3649180" cy="777457"/>
          </a:xfrm>
          <a:prstGeom prst="rect">
            <a:avLst/>
          </a:prstGeom>
          <a:solidFill>
            <a:schemeClr val="accent1">
              <a:lumMod val="40000"/>
              <a:lumOff val="60000"/>
            </a:schemeClr>
          </a:solidFill>
        </p:spPr>
        <p:txBody>
          <a:bodyPr wrap="square">
            <a:spAutoFit/>
          </a:bodyPr>
          <a:lstStyle/>
          <a:p>
            <a:pPr>
              <a:lnSpc>
                <a:spcPct val="130000"/>
              </a:lnSpc>
            </a:pPr>
            <a:r>
              <a:rPr lang="zh-CN" altLang="en-US" kern="100" dirty="0">
                <a:latin typeface="+mn-ea"/>
                <a:cs typeface="Times New Roman" panose="02020603050405020304" pitchFamily="18" charset="0"/>
              </a:rPr>
              <a:t>重新插入</a:t>
            </a:r>
            <a:r>
              <a:rPr lang="en-US" altLang="zh-CN" kern="100" dirty="0">
                <a:latin typeface="+mn-ea"/>
                <a:cs typeface="Times New Roman" panose="02020603050405020304" pitchFamily="18" charset="0"/>
              </a:rPr>
              <a:t>Visio</a:t>
            </a:r>
            <a:r>
              <a:rPr lang="zh-CN" altLang="en-US" kern="100" dirty="0">
                <a:latin typeface="+mn-ea"/>
                <a:cs typeface="Times New Roman" panose="02020603050405020304" pitchFamily="18" charset="0"/>
              </a:rPr>
              <a:t>图，并在文档中打开</a:t>
            </a:r>
            <a:r>
              <a:rPr lang="en-US" altLang="zh-CN" kern="100" dirty="0">
                <a:latin typeface="+mn-ea"/>
                <a:cs typeface="Times New Roman" panose="02020603050405020304" pitchFamily="18" charset="0"/>
              </a:rPr>
              <a:t>Visio</a:t>
            </a:r>
            <a:r>
              <a:rPr lang="zh-CN" altLang="en-US" kern="100" dirty="0">
                <a:latin typeface="+mn-ea"/>
                <a:cs typeface="Times New Roman" panose="02020603050405020304" pitchFamily="18" charset="0"/>
              </a:rPr>
              <a:t>图进行一次</a:t>
            </a:r>
            <a:r>
              <a:rPr lang="zh-CN" altLang="en-US" kern="100" dirty="0" smtClean="0">
                <a:latin typeface="+mn-ea"/>
                <a:cs typeface="Times New Roman" panose="02020603050405020304" pitchFamily="18" charset="0"/>
              </a:rPr>
              <a:t>保存。</a:t>
            </a:r>
            <a:endParaRPr lang="zh-CN" altLang="en-US" dirty="0">
              <a:latin typeface="+mn-ea"/>
            </a:endParaRPr>
          </a:p>
        </p:txBody>
      </p:sp>
      <p:sp>
        <p:nvSpPr>
          <p:cNvPr id="10" name="右箭头 9"/>
          <p:cNvSpPr/>
          <p:nvPr/>
        </p:nvSpPr>
        <p:spPr>
          <a:xfrm rot="376875">
            <a:off x="3671566" y="4083814"/>
            <a:ext cx="672296" cy="334366"/>
          </a:xfrm>
          <a:prstGeom prst="rightArrow">
            <a:avLst/>
          </a:prstGeom>
          <a:solidFill>
            <a:schemeClr val="accent1">
              <a:lumMod val="40000"/>
              <a:lumOff val="60000"/>
            </a:schemeClr>
          </a:solidFill>
          <a:ln>
            <a:solidFill>
              <a:srgbClr val="2166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217825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题注</a:t>
            </a:r>
            <a:endParaRPr lang="zh-CN" altLang="en-US" dirty="0"/>
          </a:p>
        </p:txBody>
      </p:sp>
      <p:sp>
        <p:nvSpPr>
          <p:cNvPr id="3" name="内容占位符 2"/>
          <p:cNvSpPr>
            <a:spLocks noGrp="1"/>
          </p:cNvSpPr>
          <p:nvPr>
            <p:ph idx="1"/>
          </p:nvPr>
        </p:nvSpPr>
        <p:spPr/>
        <p:txBody>
          <a:bodyPr/>
          <a:lstStyle/>
          <a:p>
            <a:r>
              <a:rPr lang="zh-CN" altLang="en-US" dirty="0" smtClean="0"/>
              <a:t>题注：图片或表格的简短描述，由编号和说明文字组成</a:t>
            </a:r>
            <a:endParaRPr lang="en-US" altLang="zh-CN" dirty="0" smtClean="0"/>
          </a:p>
        </p:txBody>
      </p:sp>
      <p:graphicFrame>
        <p:nvGraphicFramePr>
          <p:cNvPr id="8" name="图示 7"/>
          <p:cNvGraphicFramePr/>
          <p:nvPr>
            <p:extLst>
              <p:ext uri="{D42A27DB-BD31-4B8C-83A1-F6EECF244321}">
                <p14:modId xmlns:p14="http://schemas.microsoft.com/office/powerpoint/2010/main" val="943360219"/>
              </p:ext>
            </p:extLst>
          </p:nvPr>
        </p:nvGraphicFramePr>
        <p:xfrm>
          <a:off x="1016933" y="2095500"/>
          <a:ext cx="10164908" cy="3871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30542544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交叉引用错误</a:t>
            </a:r>
            <a:endParaRPr lang="zh-CN" altLang="en-US" dirty="0"/>
          </a:p>
        </p:txBody>
      </p:sp>
      <p:sp>
        <p:nvSpPr>
          <p:cNvPr id="2" name="内容占位符 1"/>
          <p:cNvSpPr>
            <a:spLocks noGrp="1"/>
          </p:cNvSpPr>
          <p:nvPr>
            <p:ph idx="1"/>
          </p:nvPr>
        </p:nvSpPr>
        <p:spPr/>
        <p:txBody>
          <a:bodyPr/>
          <a:lstStyle/>
          <a:p>
            <a:r>
              <a:rPr lang="zh-CN" altLang="zh-CN" dirty="0" smtClean="0"/>
              <a:t>错误</a:t>
            </a:r>
            <a:r>
              <a:rPr lang="zh-CN" altLang="en-US" dirty="0" smtClean="0"/>
              <a:t>：更新域之后出现显示引用章节正文内容</a:t>
            </a:r>
            <a:endParaRPr lang="en-US" altLang="zh-CN" dirty="0" smtClean="0"/>
          </a:p>
          <a:p>
            <a:r>
              <a:rPr lang="zh-CN" altLang="en-US" dirty="0" smtClean="0"/>
              <a:t>原因：在被引用章节之前插入新章节时，采用了以下方法“在被引用章节标题编号后按</a:t>
            </a:r>
            <a:r>
              <a:rPr lang="en-US" altLang="zh-CN" dirty="0" smtClean="0"/>
              <a:t>【Enter】</a:t>
            </a:r>
            <a:r>
              <a:rPr lang="zh-CN" altLang="en-US" dirty="0" smtClean="0"/>
              <a:t>键，新建了一个空白标题，然后在新建标题处补充内容”。</a:t>
            </a:r>
            <a:endParaRPr lang="zh-CN" altLang="en-US" dirty="0"/>
          </a:p>
        </p:txBody>
      </p:sp>
      <p:pic>
        <p:nvPicPr>
          <p:cNvPr id="614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388" y="2946399"/>
            <a:ext cx="5281613" cy="37258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2" name="矩形 11"/>
          <p:cNvSpPr/>
          <p:nvPr/>
        </p:nvSpPr>
        <p:spPr>
          <a:xfrm>
            <a:off x="7437922" y="3805237"/>
            <a:ext cx="3649180" cy="1497654"/>
          </a:xfrm>
          <a:prstGeom prst="rect">
            <a:avLst/>
          </a:prstGeom>
          <a:solidFill>
            <a:schemeClr val="accent1">
              <a:lumMod val="40000"/>
              <a:lumOff val="60000"/>
            </a:schemeClr>
          </a:solidFill>
        </p:spPr>
        <p:txBody>
          <a:bodyPr wrap="square">
            <a:spAutoFit/>
          </a:bodyPr>
          <a:lstStyle/>
          <a:p>
            <a:pPr>
              <a:lnSpc>
                <a:spcPct val="130000"/>
              </a:lnSpc>
            </a:pPr>
            <a:r>
              <a:rPr lang="zh-CN" altLang="en-US" kern="100" dirty="0">
                <a:latin typeface="+mn-ea"/>
                <a:cs typeface="Times New Roman" panose="02020603050405020304" pitchFamily="18" charset="0"/>
              </a:rPr>
              <a:t>新增章节时不要在当前标题内按</a:t>
            </a:r>
            <a:r>
              <a:rPr lang="en-US" altLang="zh-CN" kern="100" dirty="0">
                <a:latin typeface="+mn-ea"/>
                <a:cs typeface="Times New Roman" panose="02020603050405020304" pitchFamily="18" charset="0"/>
              </a:rPr>
              <a:t>【Enter】</a:t>
            </a:r>
            <a:r>
              <a:rPr lang="zh-CN" altLang="en-US" kern="100" dirty="0">
                <a:latin typeface="+mn-ea"/>
                <a:cs typeface="Times New Roman" panose="02020603050405020304" pitchFamily="18" charset="0"/>
              </a:rPr>
              <a:t>键，应该在上一节结尾处按</a:t>
            </a:r>
            <a:r>
              <a:rPr lang="en-US" altLang="zh-CN" kern="100" dirty="0">
                <a:latin typeface="+mn-ea"/>
                <a:cs typeface="Times New Roman" panose="02020603050405020304" pitchFamily="18" charset="0"/>
              </a:rPr>
              <a:t>【Enter】</a:t>
            </a:r>
            <a:r>
              <a:rPr lang="zh-CN" altLang="en-US" kern="100" dirty="0">
                <a:latin typeface="+mn-ea"/>
                <a:cs typeface="Times New Roman" panose="02020603050405020304" pitchFamily="18" charset="0"/>
              </a:rPr>
              <a:t>键，创建新行，套用章节标题样式。</a:t>
            </a:r>
            <a:endParaRPr lang="zh-CN" altLang="en-US" dirty="0">
              <a:latin typeface="+mn-ea"/>
            </a:endParaRPr>
          </a:p>
        </p:txBody>
      </p:sp>
      <p:sp>
        <p:nvSpPr>
          <p:cNvPr id="13"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38608779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交叉引用错误</a:t>
            </a:r>
            <a:endParaRPr lang="zh-CN" altLang="en-US" dirty="0"/>
          </a:p>
        </p:txBody>
      </p:sp>
      <p:sp>
        <p:nvSpPr>
          <p:cNvPr id="2" name="内容占位符 1"/>
          <p:cNvSpPr>
            <a:spLocks noGrp="1"/>
          </p:cNvSpPr>
          <p:nvPr>
            <p:ph idx="1"/>
          </p:nvPr>
        </p:nvSpPr>
        <p:spPr/>
        <p:txBody>
          <a:bodyPr/>
          <a:lstStyle/>
          <a:p>
            <a:r>
              <a:rPr lang="zh-CN" altLang="zh-CN" dirty="0" smtClean="0"/>
              <a:t>错误</a:t>
            </a:r>
            <a:r>
              <a:rPr lang="zh-CN" altLang="en-US" dirty="0"/>
              <a:t>：更新域</a:t>
            </a:r>
            <a:r>
              <a:rPr lang="zh-CN" altLang="en-US" dirty="0" smtClean="0"/>
              <a:t>之后出现</a:t>
            </a:r>
            <a:r>
              <a:rPr lang="zh-CN" altLang="en-US" dirty="0"/>
              <a:t>编号错误的</a:t>
            </a:r>
            <a:r>
              <a:rPr lang="zh-CN" altLang="en-US" dirty="0" smtClean="0"/>
              <a:t>情况</a:t>
            </a:r>
            <a:endParaRPr lang="en-US" altLang="zh-CN" dirty="0" smtClean="0"/>
          </a:p>
          <a:p>
            <a:r>
              <a:rPr lang="zh-CN" altLang="en-US" dirty="0" smtClean="0"/>
              <a:t>原因：</a:t>
            </a:r>
            <a:r>
              <a:rPr lang="zh-CN" altLang="zh-CN" dirty="0"/>
              <a:t>被引用的章节标题套用了其他样式，失去了原有编号</a:t>
            </a:r>
            <a:r>
              <a:rPr lang="zh-CN" altLang="en-US" dirty="0" smtClean="0"/>
              <a:t>。</a:t>
            </a:r>
            <a:endParaRPr lang="zh-CN" altLang="en-US" dirty="0"/>
          </a:p>
        </p:txBody>
      </p:sp>
      <p:sp>
        <p:nvSpPr>
          <p:cNvPr id="12" name="矩形 11"/>
          <p:cNvSpPr/>
          <p:nvPr/>
        </p:nvSpPr>
        <p:spPr>
          <a:xfrm>
            <a:off x="987425" y="4633912"/>
            <a:ext cx="4927600" cy="812530"/>
          </a:xfrm>
          <a:prstGeom prst="rect">
            <a:avLst/>
          </a:prstGeom>
          <a:solidFill>
            <a:schemeClr val="accent1">
              <a:lumMod val="40000"/>
              <a:lumOff val="60000"/>
            </a:schemeClr>
          </a:solidFill>
        </p:spPr>
        <p:txBody>
          <a:bodyPr wrap="square">
            <a:spAutoFit/>
          </a:bodyPr>
          <a:lstStyle/>
          <a:p>
            <a:pPr>
              <a:lnSpc>
                <a:spcPct val="130000"/>
              </a:lnSpc>
            </a:pPr>
            <a:r>
              <a:rPr lang="zh-CN" altLang="en-US" kern="100" dirty="0">
                <a:latin typeface="+mn-ea"/>
                <a:cs typeface="Times New Roman" panose="02020603050405020304" pitchFamily="18" charset="0"/>
              </a:rPr>
              <a:t>注意引用的内容样式应用是否正确。</a:t>
            </a:r>
          </a:p>
          <a:p>
            <a:pPr>
              <a:lnSpc>
                <a:spcPct val="130000"/>
              </a:lnSpc>
            </a:pPr>
            <a:r>
              <a:rPr lang="zh-CN" altLang="en-US" kern="100" dirty="0">
                <a:latin typeface="+mn-ea"/>
                <a:cs typeface="Times New Roman" panose="02020603050405020304" pitchFamily="18" charset="0"/>
              </a:rPr>
              <a:t>从其他文档复制内容时注意交叉引用的情况。</a:t>
            </a:r>
          </a:p>
        </p:txBody>
      </p:sp>
      <p:pic>
        <p:nvPicPr>
          <p:cNvPr id="717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425" y="2817228"/>
            <a:ext cx="7917929" cy="140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38251082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交叉引用错误</a:t>
            </a:r>
            <a:endParaRPr lang="zh-CN" altLang="en-US" dirty="0"/>
          </a:p>
        </p:txBody>
      </p:sp>
      <p:sp>
        <p:nvSpPr>
          <p:cNvPr id="2" name="内容占位符 1"/>
          <p:cNvSpPr>
            <a:spLocks noGrp="1"/>
          </p:cNvSpPr>
          <p:nvPr>
            <p:ph idx="1"/>
          </p:nvPr>
        </p:nvSpPr>
        <p:spPr>
          <a:xfrm>
            <a:off x="529652" y="1035445"/>
            <a:ext cx="11132696" cy="5723164"/>
          </a:xfrm>
        </p:spPr>
        <p:txBody>
          <a:bodyPr>
            <a:noAutofit/>
          </a:bodyPr>
          <a:lstStyle/>
          <a:p>
            <a:r>
              <a:rPr lang="zh-CN" altLang="en-US" dirty="0" smtClean="0"/>
              <a:t>检查交叉引用错误的步骤</a:t>
            </a:r>
            <a:endParaRPr lang="en-US" altLang="zh-CN" dirty="0" smtClean="0"/>
          </a:p>
          <a:p>
            <a:pPr lvl="1"/>
            <a:r>
              <a:rPr lang="zh-CN" altLang="en-US" dirty="0" smtClean="0"/>
              <a:t>步骤</a:t>
            </a:r>
            <a:r>
              <a:rPr lang="en-US" altLang="zh-CN" dirty="0"/>
              <a:t>1</a:t>
            </a:r>
            <a:r>
              <a:rPr lang="zh-CN" altLang="en-US" dirty="0"/>
              <a:t>：对文档取消限制编辑，即对文档解锁。</a:t>
            </a:r>
          </a:p>
          <a:p>
            <a:pPr lvl="1"/>
            <a:r>
              <a:rPr lang="zh-CN" altLang="en-US" dirty="0"/>
              <a:t>步骤</a:t>
            </a:r>
            <a:r>
              <a:rPr lang="en-US" altLang="zh-CN" dirty="0"/>
              <a:t>2</a:t>
            </a:r>
            <a:r>
              <a:rPr lang="zh-CN" altLang="en-US" dirty="0"/>
              <a:t>：对目录、图目录、表目录单独更新域。</a:t>
            </a:r>
          </a:p>
          <a:p>
            <a:pPr lvl="1"/>
            <a:r>
              <a:rPr lang="zh-CN" altLang="en-US" dirty="0"/>
              <a:t>步骤</a:t>
            </a:r>
            <a:r>
              <a:rPr lang="en-US" altLang="zh-CN" dirty="0"/>
              <a:t>3</a:t>
            </a:r>
            <a:r>
              <a:rPr lang="zh-CN" altLang="en-US" dirty="0"/>
              <a:t>：对文档全选，全文更新域，关注界面左下角提示。</a:t>
            </a:r>
          </a:p>
          <a:p>
            <a:pPr lvl="2"/>
            <a:r>
              <a:rPr lang="zh-CN" altLang="en-US" dirty="0" smtClean="0"/>
              <a:t>系统</a:t>
            </a:r>
            <a:r>
              <a:rPr lang="zh-CN" altLang="en-US" dirty="0"/>
              <a:t>提示“无法更新所选内容中的一个或多个域”，说明出现了找不到引用源的错误。</a:t>
            </a:r>
          </a:p>
          <a:p>
            <a:pPr lvl="2"/>
            <a:r>
              <a:rPr lang="zh-CN" altLang="en-US" dirty="0" smtClean="0"/>
              <a:t>文档</a:t>
            </a:r>
            <a:r>
              <a:rPr lang="zh-CN" altLang="en-US" dirty="0"/>
              <a:t>字数增多了很多，说明出现了显示了章节正文内容的错误。</a:t>
            </a:r>
          </a:p>
          <a:p>
            <a:pPr lvl="1"/>
            <a:r>
              <a:rPr lang="zh-CN" altLang="en-US" dirty="0"/>
              <a:t>步骤</a:t>
            </a:r>
            <a:r>
              <a:rPr lang="en-US" altLang="zh-CN" dirty="0"/>
              <a:t>4</a:t>
            </a:r>
            <a:r>
              <a:rPr lang="zh-CN" altLang="en-US" dirty="0"/>
              <a:t>：保持文档解锁状态，搜索“错误”检查找不到引用源的错误。</a:t>
            </a:r>
          </a:p>
          <a:p>
            <a:pPr lvl="1"/>
            <a:r>
              <a:rPr lang="zh-CN" altLang="en-US" dirty="0"/>
              <a:t>步骤</a:t>
            </a:r>
            <a:r>
              <a:rPr lang="en-US" altLang="zh-CN" dirty="0"/>
              <a:t>5</a:t>
            </a:r>
            <a:r>
              <a:rPr lang="zh-CN" altLang="en-US" dirty="0"/>
              <a:t>：全文通读检查显示了章节正文内容的错误和编号错误。</a:t>
            </a:r>
          </a:p>
          <a:p>
            <a:pPr lvl="1"/>
            <a:r>
              <a:rPr lang="zh-CN" altLang="en-US" dirty="0"/>
              <a:t>步骤</a:t>
            </a:r>
            <a:r>
              <a:rPr lang="en-US" altLang="zh-CN" dirty="0"/>
              <a:t>6</a:t>
            </a:r>
            <a:r>
              <a:rPr lang="zh-CN" altLang="en-US" dirty="0"/>
              <a:t>：对于引用错误，删除错误的引用，重新插入交叉引用。必要时可进行撤销看更新域之前的引用情况，以保证正确插入交叉引用</a:t>
            </a:r>
            <a:r>
              <a:rPr lang="zh-CN" altLang="en-US" dirty="0" smtClean="0"/>
              <a:t>。</a:t>
            </a:r>
            <a:endParaRPr lang="en-US" altLang="zh-CN" dirty="0" smtClean="0"/>
          </a:p>
          <a:p>
            <a:pPr lvl="1"/>
            <a:r>
              <a:rPr lang="zh-CN" altLang="en-US" dirty="0" smtClean="0"/>
              <a:t>步骤</a:t>
            </a:r>
            <a:r>
              <a:rPr lang="en-US" altLang="zh-CN" dirty="0" smtClean="0"/>
              <a:t>7</a:t>
            </a:r>
            <a:r>
              <a:rPr lang="zh-CN" altLang="en-US" dirty="0" smtClean="0"/>
              <a:t>：对文档启动限制格式编辑。</a:t>
            </a:r>
            <a:endParaRPr lang="zh-CN" altLang="en-US" dirty="0"/>
          </a:p>
        </p:txBody>
      </p:sp>
      <p:sp>
        <p:nvSpPr>
          <p:cNvPr id="7"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3887776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7831"/>
            <a:ext cx="12205357" cy="68658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7831"/>
            <a:ext cx="12205357" cy="68658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D7DA2D33-EAEF-4CCF-A051-9903E13AA0E2}"/>
              </a:ext>
            </a:extLst>
          </p:cNvPr>
          <p:cNvPicPr>
            <a:picLocks noChangeAspect="1"/>
          </p:cNvPicPr>
          <p:nvPr/>
        </p:nvPicPr>
        <p:blipFill>
          <a:blip r:embed="rId2" cstate="print"/>
          <a:srcRect t="27686" r="5622"/>
          <a:stretch>
            <a:fillRect/>
          </a:stretch>
        </p:blipFill>
        <p:spPr>
          <a:xfrm>
            <a:off x="1362630" y="-21671"/>
            <a:ext cx="10838995" cy="4959310"/>
          </a:xfrm>
          <a:custGeom>
            <a:avLst/>
            <a:gdLst>
              <a:gd name="connsiteX0" fmla="*/ 0 w 10838995"/>
              <a:gd name="connsiteY0" fmla="*/ 0 h 4959310"/>
              <a:gd name="connsiteX1" fmla="*/ 10838995 w 10838995"/>
              <a:gd name="connsiteY1" fmla="*/ 0 h 4959310"/>
              <a:gd name="connsiteX2" fmla="*/ 10838995 w 10838995"/>
              <a:gd name="connsiteY2" fmla="*/ 4959310 h 4959310"/>
              <a:gd name="connsiteX3" fmla="*/ 0 w 10838995"/>
              <a:gd name="connsiteY3" fmla="*/ 4959310 h 4959310"/>
            </a:gdLst>
            <a:ahLst/>
            <a:cxnLst>
              <a:cxn ang="0">
                <a:pos x="connsiteX0" y="connsiteY0"/>
              </a:cxn>
              <a:cxn ang="0">
                <a:pos x="connsiteX1" y="connsiteY1"/>
              </a:cxn>
              <a:cxn ang="0">
                <a:pos x="connsiteX2" y="connsiteY2"/>
              </a:cxn>
              <a:cxn ang="0">
                <a:pos x="connsiteX3" y="connsiteY3"/>
              </a:cxn>
            </a:cxnLst>
            <a:rect l="l" t="t" r="r" b="b"/>
            <a:pathLst>
              <a:path w="10838995" h="4959310">
                <a:moveTo>
                  <a:pt x="0" y="0"/>
                </a:moveTo>
                <a:lnTo>
                  <a:pt x="10838995" y="0"/>
                </a:lnTo>
                <a:lnTo>
                  <a:pt x="10838995" y="4959310"/>
                </a:lnTo>
                <a:lnTo>
                  <a:pt x="0" y="4959310"/>
                </a:lnTo>
                <a:close/>
              </a:path>
            </a:pathLst>
          </a:custGeom>
        </p:spPr>
      </p:pic>
      <p:grpSp>
        <p:nvGrpSpPr>
          <p:cNvPr id="4" name="组合 3">
            <a:extLst>
              <a:ext uri="{FF2B5EF4-FFF2-40B4-BE49-F238E27FC236}">
                <a16:creationId xmlns:a16="http://schemas.microsoft.com/office/drawing/2014/main" id="{E580C832-D69E-4E12-B235-F29C8EA01B43}"/>
              </a:ext>
            </a:extLst>
          </p:cNvPr>
          <p:cNvGrpSpPr/>
          <p:nvPr/>
        </p:nvGrpSpPr>
        <p:grpSpPr>
          <a:xfrm>
            <a:off x="3234425" y="-21671"/>
            <a:ext cx="8957575" cy="6871541"/>
            <a:chOff x="3247782" y="-13541"/>
            <a:chExt cx="8957575" cy="6871541"/>
          </a:xfrm>
        </p:grpSpPr>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4273" y="0"/>
              <a:ext cx="8941082" cy="6858000"/>
            </a:xfrm>
            <a:prstGeom prst="rect">
              <a:avLst/>
            </a:prstGeom>
          </p:spPr>
        </p:pic>
        <p:sp>
          <p:nvSpPr>
            <p:cNvPr id="20" name="菱形 19">
              <a:extLst>
                <a:ext uri="{FF2B5EF4-FFF2-40B4-BE49-F238E27FC236}">
                  <a16:creationId xmlns:a16="http://schemas.microsoft.com/office/drawing/2014/main" id="{8E3E72ED-C77C-4465-BEC7-5CF4C5BA2B6F}"/>
                </a:ext>
              </a:extLst>
            </p:cNvPr>
            <p:cNvSpPr/>
            <p:nvPr/>
          </p:nvSpPr>
          <p:spPr>
            <a:xfrm>
              <a:off x="5737928" y="9937"/>
              <a:ext cx="4937327" cy="4937327"/>
            </a:xfrm>
            <a:prstGeom prst="diamond">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414">
              <a:extLst>
                <a:ext uri="{FF2B5EF4-FFF2-40B4-BE49-F238E27FC236}">
                  <a16:creationId xmlns:a16="http://schemas.microsoft.com/office/drawing/2014/main" id="{B6A71BCC-0956-44AA-88FC-87EBB0C0B720}"/>
                </a:ext>
              </a:extLst>
            </p:cNvPr>
            <p:cNvSpPr/>
            <p:nvPr/>
          </p:nvSpPr>
          <p:spPr>
            <a:xfrm>
              <a:off x="8210508" y="2482307"/>
              <a:ext cx="3994847" cy="437569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410">
              <a:extLst>
                <a:ext uri="{FF2B5EF4-FFF2-40B4-BE49-F238E27FC236}">
                  <a16:creationId xmlns:a16="http://schemas.microsoft.com/office/drawing/2014/main" id="{98BE3547-0A56-4D12-A064-F0E551989EC5}"/>
                </a:ext>
              </a:extLst>
            </p:cNvPr>
            <p:cNvSpPr/>
            <p:nvPr/>
          </p:nvSpPr>
          <p:spPr>
            <a:xfrm>
              <a:off x="10665271" y="930386"/>
              <a:ext cx="1540086" cy="308017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rgbClr val="0070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413">
              <a:extLst>
                <a:ext uri="{FF2B5EF4-FFF2-40B4-BE49-F238E27FC236}">
                  <a16:creationId xmlns:a16="http://schemas.microsoft.com/office/drawing/2014/main" id="{F1BD2BFA-44D8-492D-A44C-5370A9FC5D42}"/>
                </a:ext>
              </a:extLst>
            </p:cNvPr>
            <p:cNvSpPr/>
            <p:nvPr/>
          </p:nvSpPr>
          <p:spPr>
            <a:xfrm>
              <a:off x="8195579" y="-7831"/>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6" name="图片 35">
              <a:extLst>
                <a:ext uri="{FF2B5EF4-FFF2-40B4-BE49-F238E27FC236}">
                  <a16:creationId xmlns:a16="http://schemas.microsoft.com/office/drawing/2014/main" id="{461738C6-0E73-413D-ACCA-64FF0EF06360}"/>
                </a:ext>
              </a:extLst>
            </p:cNvPr>
            <p:cNvPicPr>
              <a:picLocks noChangeAspect="1"/>
            </p:cNvPicPr>
            <p:nvPr/>
          </p:nvPicPr>
          <p:blipFill>
            <a:blip r:embed="rId2" cstate="print"/>
            <a:srcRect l="43582"/>
            <a:stretch>
              <a:fillRect/>
            </a:stretch>
          </p:blipFill>
          <p:spPr>
            <a:xfrm flipH="1">
              <a:off x="5722151" y="-13541"/>
              <a:ext cx="6479474" cy="6858001"/>
            </a:xfrm>
            <a:custGeom>
              <a:avLst/>
              <a:gdLst>
                <a:gd name="connsiteX0" fmla="*/ 6479473 w 6479473"/>
                <a:gd name="connsiteY0" fmla="*/ 0 h 6858000"/>
                <a:gd name="connsiteX1" fmla="*/ 0 w 6479473"/>
                <a:gd name="connsiteY1" fmla="*/ 0 h 6858000"/>
                <a:gd name="connsiteX2" fmla="*/ 0 w 6479473"/>
                <a:gd name="connsiteY2" fmla="*/ 6858000 h 6858000"/>
                <a:gd name="connsiteX3" fmla="*/ 6479473 w 64794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9473" h="6858000">
                  <a:moveTo>
                    <a:pt x="6479473" y="0"/>
                  </a:moveTo>
                  <a:lnTo>
                    <a:pt x="0" y="0"/>
                  </a:lnTo>
                  <a:lnTo>
                    <a:pt x="0" y="6858000"/>
                  </a:lnTo>
                  <a:lnTo>
                    <a:pt x="6479473" y="6858000"/>
                  </a:lnTo>
                  <a:close/>
                </a:path>
              </a:pathLst>
            </a:custGeom>
          </p:spPr>
        </p:pic>
        <p:sp>
          <p:nvSpPr>
            <p:cNvPr id="37" name="任意多边形: 形状 412">
              <a:extLst>
                <a:ext uri="{FF2B5EF4-FFF2-40B4-BE49-F238E27FC236}">
                  <a16:creationId xmlns:a16="http://schemas.microsoft.com/office/drawing/2014/main" id="{4A60D0BA-13E0-43FA-81C0-8A06E8BFC034}"/>
                </a:ext>
              </a:extLst>
            </p:cNvPr>
            <p:cNvSpPr/>
            <p:nvPr/>
          </p:nvSpPr>
          <p:spPr>
            <a:xfrm>
              <a:off x="3247782" y="-7170"/>
              <a:ext cx="4949371" cy="2492455"/>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2472262" y="6141583"/>
            <a:ext cx="1122423" cy="530915"/>
          </a:xfrm>
          <a:prstGeom prst="rect">
            <a:avLst/>
          </a:prstGeom>
          <a:noFill/>
        </p:spPr>
        <p:txBody>
          <a:bodyPr wrap="none" rtlCol="0">
            <a:spAutoFit/>
          </a:bodyPr>
          <a:lstStyle/>
          <a:p>
            <a:pPr>
              <a:lnSpc>
                <a:spcPct val="150000"/>
              </a:lnSpc>
            </a:pPr>
            <a:r>
              <a:rPr lang="en-US" altLang="zh-CN" sz="1000" dirty="0">
                <a:ea typeface="微软雅黑" panose="020B0503020204020204" pitchFamily="34" charset="-122"/>
              </a:rPr>
              <a:t>www.gsafety.com</a:t>
            </a:r>
          </a:p>
          <a:p>
            <a:pPr>
              <a:lnSpc>
                <a:spcPct val="150000"/>
              </a:lnSpc>
            </a:pPr>
            <a:r>
              <a:rPr lang="zh-CN" altLang="en-US" sz="900" dirty="0">
                <a:latin typeface="微软雅黑" panose="020B0503020204020204" pitchFamily="34" charset="-122"/>
                <a:ea typeface="微软雅黑" panose="020B0503020204020204" pitchFamily="34" charset="-122"/>
              </a:rPr>
              <a:t>股票代码  </a:t>
            </a:r>
            <a:r>
              <a:rPr lang="en-US" altLang="zh-CN" sz="900" dirty="0">
                <a:latin typeface="微软雅黑" panose="020B0503020204020204" pitchFamily="34" charset="-122"/>
                <a:ea typeface="微软雅黑" panose="020B0503020204020204" pitchFamily="34" charset="-122"/>
              </a:rPr>
              <a:t>300523</a:t>
            </a:r>
            <a:endParaRPr lang="zh-CN" altLang="en-US" sz="900" dirty="0">
              <a:latin typeface="微软雅黑" panose="020B0503020204020204" pitchFamily="34" charset="-122"/>
              <a:ea typeface="微软雅黑" panose="020B0503020204020204" pitchFamily="34" charset="-122"/>
            </a:endParaRPr>
          </a:p>
        </p:txBody>
      </p:sp>
      <p:pic>
        <p:nvPicPr>
          <p:cNvPr id="9" name="未命名.tiff"/>
          <p:cNvPicPr>
            <a:picLocks noChangeAspect="1"/>
          </p:cNvPicPr>
          <p:nvPr/>
        </p:nvPicPr>
        <p:blipFill>
          <a:blip r:embed="rId4" cstate="print">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2485967" y="5909780"/>
            <a:ext cx="1719214" cy="30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0" name="Picture 4" descr="http://qr.api.cli.im/qr?data=http%253A%252F%252Fwww.gsafety.com%252F&amp;level=H&amp;transparent=false&amp;bgcolor=%23ffffff&amp;forecolor=%23000000&amp;blockpixel=12&amp;marginblock=1&amp;logourl=&amp;size=280&amp;kid=cliim&amp;key=f75a8f313608df5c9fab08d48b2bcfb6"/>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800816" y="5970630"/>
            <a:ext cx="646113" cy="646113"/>
          </a:xfrm>
          <a:prstGeom prst="rect">
            <a:avLst/>
          </a:prstGeom>
          <a:noFill/>
          <a:extLst>
            <a:ext uri="{909E8E84-426E-40DD-AFC4-6F175D3DCCD1}">
              <a14:hiddenFill xmlns:a14="http://schemas.microsoft.com/office/drawing/2010/main">
                <a:solidFill>
                  <a:srgbClr val="FFFFFF"/>
                </a:solidFill>
              </a14:hiddenFill>
            </a:ext>
          </a:extLst>
        </p:spPr>
      </p:pic>
      <p:sp>
        <p:nvSpPr>
          <p:cNvPr id="34" name="文本框 441">
            <a:extLst>
              <a:ext uri="{FF2B5EF4-FFF2-40B4-BE49-F238E27FC236}">
                <a16:creationId xmlns:a16="http://schemas.microsoft.com/office/drawing/2014/main" id="{1EC31F8E-7C07-40FF-8907-584BF9D7F9A4}"/>
              </a:ext>
            </a:extLst>
          </p:cNvPr>
          <p:cNvSpPr txBox="1"/>
          <p:nvPr/>
        </p:nvSpPr>
        <p:spPr>
          <a:xfrm>
            <a:off x="608839" y="3041206"/>
            <a:ext cx="5032147" cy="1754326"/>
          </a:xfrm>
          <a:prstGeom prst="rect">
            <a:avLst/>
          </a:prstGeom>
          <a:noFill/>
        </p:spPr>
        <p:txBody>
          <a:bodyPr wrap="none" rtlCol="0">
            <a:spAutoFit/>
            <a:scene3d>
              <a:camera prst="orthographicFront"/>
              <a:lightRig rig="threePt" dir="t"/>
            </a:scene3d>
            <a:sp3d contourW="12700"/>
          </a:bodyPr>
          <a:lstStyle/>
          <a:p>
            <a:pPr algn="ctr"/>
            <a:r>
              <a:rPr lang="zh-CN" altLang="en-US" sz="5400" b="1" dirty="0">
                <a:solidFill>
                  <a:srgbClr val="152E52"/>
                </a:solidFill>
                <a:effectLst/>
                <a:latin typeface="+mn-ea"/>
              </a:rPr>
              <a:t>谢谢！</a:t>
            </a:r>
            <a:endParaRPr lang="en-US" altLang="zh-CN" sz="5400" b="1" dirty="0">
              <a:solidFill>
                <a:srgbClr val="152E52"/>
              </a:solidFill>
              <a:effectLst/>
              <a:latin typeface="+mn-ea"/>
            </a:endParaRPr>
          </a:p>
          <a:p>
            <a:pPr algn="ctr"/>
            <a:r>
              <a:rPr lang="zh-CN" altLang="en-US" sz="5400" b="1" dirty="0">
                <a:solidFill>
                  <a:srgbClr val="152E52"/>
                </a:solidFill>
                <a:effectLst/>
                <a:latin typeface="+mn-ea"/>
              </a:rPr>
              <a:t>敬请批评指正！</a:t>
            </a:r>
          </a:p>
        </p:txBody>
      </p:sp>
      <p:sp>
        <p:nvSpPr>
          <p:cNvPr id="2" name="等腰三角形 1"/>
          <p:cNvSpPr/>
          <p:nvPr/>
        </p:nvSpPr>
        <p:spPr>
          <a:xfrm>
            <a:off x="0" y="5371134"/>
            <a:ext cx="1588168" cy="1482290"/>
          </a:xfrm>
          <a:prstGeom prst="triangle">
            <a:avLst>
              <a:gd name="adj" fmla="val 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458">
            <a:extLst>
              <a:ext uri="{FF2B5EF4-FFF2-40B4-BE49-F238E27FC236}">
                <a16:creationId xmlns:a16="http://schemas.microsoft.com/office/drawing/2014/main" id="{1A2AB276-7C49-4E7E-B7E3-0E8E4ABBE6E3}"/>
              </a:ext>
            </a:extLst>
          </p:cNvPr>
          <p:cNvSpPr txBox="1"/>
          <p:nvPr/>
        </p:nvSpPr>
        <p:spPr>
          <a:xfrm>
            <a:off x="6471908" y="612340"/>
            <a:ext cx="5190345" cy="1636474"/>
          </a:xfrm>
          <a:prstGeom prst="rect">
            <a:avLst/>
          </a:prstGeom>
          <a:noFill/>
        </p:spPr>
        <p:txBody>
          <a:bodyPr wrap="square" rtlCol="0">
            <a:spAutoFit/>
            <a:scene3d>
              <a:camera prst="orthographicFront"/>
              <a:lightRig rig="threePt" dir="t"/>
            </a:scene3d>
            <a:sp3d contourW="12700"/>
          </a:bodyPr>
          <a:lstStyle/>
          <a:p>
            <a:pPr algn="r">
              <a:lnSpc>
                <a:spcPts val="6000"/>
              </a:lnSpc>
            </a:pPr>
            <a:r>
              <a:rPr lang="zh-CN" altLang="en-US" sz="6000" b="1" dirty="0">
                <a:solidFill>
                  <a:schemeClr val="bg1"/>
                </a:solidFill>
                <a:effectLst>
                  <a:outerShdw blurRad="38100" dist="38100" dir="2700000" algn="tl">
                    <a:srgbClr val="000000">
                      <a:alpha val="43137"/>
                    </a:srgbClr>
                  </a:outerShdw>
                </a:effectLst>
                <a:latin typeface="方正隶二简体" panose="03000509000000000000" pitchFamily="65" charset="-122"/>
                <a:ea typeface="方正隶二简体" panose="03000509000000000000" pitchFamily="65" charset="-122"/>
              </a:rPr>
              <a:t>用科技  </a:t>
            </a:r>
            <a:endParaRPr lang="en-US" altLang="zh-CN" sz="6000" b="1" dirty="0">
              <a:solidFill>
                <a:schemeClr val="bg1"/>
              </a:solidFill>
              <a:effectLst>
                <a:outerShdw blurRad="38100" dist="38100" dir="2700000" algn="tl">
                  <a:srgbClr val="000000">
                    <a:alpha val="43137"/>
                  </a:srgbClr>
                </a:outerShdw>
              </a:effectLst>
              <a:latin typeface="方正隶二简体" panose="03000509000000000000" pitchFamily="65" charset="-122"/>
              <a:ea typeface="方正隶二简体" panose="03000509000000000000" pitchFamily="65" charset="-122"/>
            </a:endParaRPr>
          </a:p>
          <a:p>
            <a:pPr algn="r">
              <a:lnSpc>
                <a:spcPts val="6000"/>
              </a:lnSpc>
            </a:pPr>
            <a:r>
              <a:rPr lang="zh-CN" altLang="en-US" sz="6000" b="1" dirty="0">
                <a:solidFill>
                  <a:schemeClr val="bg1"/>
                </a:solidFill>
                <a:effectLst>
                  <a:outerShdw blurRad="38100" dist="38100" dir="2700000" algn="tl">
                    <a:srgbClr val="000000">
                      <a:alpha val="43137"/>
                    </a:srgbClr>
                  </a:outerShdw>
                </a:effectLst>
                <a:latin typeface="方正隶二简体" panose="03000509000000000000" pitchFamily="65" charset="-122"/>
                <a:ea typeface="方正隶二简体" panose="03000509000000000000" pitchFamily="65" charset="-122"/>
              </a:rPr>
              <a:t>服务公共安全</a:t>
            </a:r>
            <a:endParaRPr lang="en-US" altLang="zh-CN" sz="6000" b="1" dirty="0">
              <a:solidFill>
                <a:schemeClr val="bg1"/>
              </a:solidFill>
              <a:effectLst>
                <a:outerShdw blurRad="38100" dist="38100" dir="2700000" algn="tl">
                  <a:srgbClr val="000000">
                    <a:alpha val="43137"/>
                  </a:srgbClr>
                </a:outerShdw>
              </a:effectLst>
              <a:latin typeface="方正隶二简体" panose="03000509000000000000" pitchFamily="65" charset="-122"/>
              <a:ea typeface="方正隶二简体" panose="03000509000000000000" pitchFamily="65" charset="-122"/>
            </a:endParaRPr>
          </a:p>
        </p:txBody>
      </p:sp>
    </p:spTree>
    <p:extLst>
      <p:ext uri="{BB962C8B-B14F-4D97-AF65-F5344CB8AC3E}">
        <p14:creationId xmlns:p14="http://schemas.microsoft.com/office/powerpoint/2010/main" val="285997170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题注</a:t>
            </a:r>
            <a:r>
              <a:rPr lang="en-US" altLang="zh-CN" sz="2400" dirty="0" smtClean="0"/>
              <a:t>-</a:t>
            </a:r>
            <a:r>
              <a:rPr lang="zh-CN" altLang="en-US" sz="2400" dirty="0" smtClean="0"/>
              <a:t>插入题注</a:t>
            </a:r>
            <a:endParaRPr lang="zh-CN" altLang="en-US" sz="2400" dirty="0"/>
          </a:p>
        </p:txBody>
      </p:sp>
      <p:sp>
        <p:nvSpPr>
          <p:cNvPr id="3" name="内容占位符 2"/>
          <p:cNvSpPr>
            <a:spLocks noGrp="1"/>
          </p:cNvSpPr>
          <p:nvPr>
            <p:ph idx="1"/>
          </p:nvPr>
        </p:nvSpPr>
        <p:spPr/>
        <p:txBody>
          <a:bodyPr/>
          <a:lstStyle/>
          <a:p>
            <a:r>
              <a:rPr lang="en-US" altLang="zh-CN" dirty="0" smtClean="0"/>
              <a:t>【</a:t>
            </a:r>
            <a:r>
              <a:rPr lang="zh-CN" altLang="en-US" dirty="0" smtClean="0"/>
              <a:t>引用</a:t>
            </a:r>
            <a:r>
              <a:rPr lang="en-US" altLang="zh-CN" dirty="0" smtClean="0"/>
              <a:t>-&gt;</a:t>
            </a:r>
            <a:r>
              <a:rPr lang="zh-CN" altLang="en-US" dirty="0" smtClean="0"/>
              <a:t>插入题注</a:t>
            </a:r>
            <a:r>
              <a:rPr lang="en-US" altLang="zh-CN" dirty="0" smtClean="0"/>
              <a:t>】</a:t>
            </a:r>
          </a:p>
          <a:p>
            <a:endParaRPr lang="en-US" altLang="zh-CN" dirty="0" smtClean="0"/>
          </a:p>
          <a:p>
            <a:endParaRPr lang="en-US" altLang="zh-CN" dirty="0" smtClean="0"/>
          </a:p>
          <a:p>
            <a:endParaRPr lang="en-US" altLang="zh-CN" dirty="0" smtClean="0"/>
          </a:p>
          <a:p>
            <a:r>
              <a:rPr lang="zh-CN" altLang="en-US" dirty="0" smtClean="0"/>
              <a:t>选择图片或表格，右键插入题注</a:t>
            </a:r>
            <a:endParaRPr lang="en-US" altLang="zh-CN" dirty="0" smtClean="0"/>
          </a:p>
        </p:txBody>
      </p:sp>
      <p:pic>
        <p:nvPicPr>
          <p:cNvPr id="5" name="图片 4"/>
          <p:cNvPicPr>
            <a:picLocks noChangeAspect="1"/>
          </p:cNvPicPr>
          <p:nvPr/>
        </p:nvPicPr>
        <p:blipFill>
          <a:blip r:embed="rId2"/>
          <a:stretch>
            <a:fillRect/>
          </a:stretch>
        </p:blipFill>
        <p:spPr>
          <a:xfrm>
            <a:off x="6191884" y="3928485"/>
            <a:ext cx="1245846" cy="2594560"/>
          </a:xfrm>
          <a:prstGeom prst="rect">
            <a:avLst/>
          </a:prstGeom>
          <a:ln>
            <a:solidFill>
              <a:schemeClr val="bg1">
                <a:lumMod val="85000"/>
              </a:schemeClr>
            </a:solidFill>
          </a:ln>
        </p:spPr>
      </p:pic>
      <p:pic>
        <p:nvPicPr>
          <p:cNvPr id="6" name="图片 5"/>
          <p:cNvPicPr>
            <a:picLocks noChangeAspect="1"/>
          </p:cNvPicPr>
          <p:nvPr/>
        </p:nvPicPr>
        <p:blipFill>
          <a:blip r:embed="rId3"/>
          <a:stretch>
            <a:fillRect/>
          </a:stretch>
        </p:blipFill>
        <p:spPr>
          <a:xfrm>
            <a:off x="910102" y="1926782"/>
            <a:ext cx="8747593" cy="1329665"/>
          </a:xfrm>
          <a:prstGeom prst="rect">
            <a:avLst/>
          </a:prstGeom>
        </p:spPr>
      </p:pic>
      <p:sp>
        <p:nvSpPr>
          <p:cNvPr id="7" name="矩形 6"/>
          <p:cNvSpPr/>
          <p:nvPr/>
        </p:nvSpPr>
        <p:spPr>
          <a:xfrm>
            <a:off x="3428976" y="1973976"/>
            <a:ext cx="458446" cy="2981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360462" y="2272149"/>
            <a:ext cx="497566" cy="7057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191884" y="5303957"/>
            <a:ext cx="1245846" cy="2981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4211060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8316584" y="2301751"/>
            <a:ext cx="3022815" cy="3216731"/>
          </a:xfrm>
          <a:prstGeom prst="rect">
            <a:avLst/>
          </a:prstGeom>
          <a:ln>
            <a:noFill/>
          </a:ln>
        </p:spPr>
      </p:pic>
      <p:sp>
        <p:nvSpPr>
          <p:cNvPr id="15" name="矩形 14"/>
          <p:cNvSpPr/>
          <p:nvPr/>
        </p:nvSpPr>
        <p:spPr>
          <a:xfrm>
            <a:off x="8413574" y="3298022"/>
            <a:ext cx="1210851" cy="3679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650938" y="3663771"/>
            <a:ext cx="2521308" cy="3181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9292838" y="4885180"/>
            <a:ext cx="957523" cy="40677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3"/>
          <a:stretch>
            <a:fillRect/>
          </a:stretch>
        </p:blipFill>
        <p:spPr>
          <a:xfrm>
            <a:off x="4114362" y="2094917"/>
            <a:ext cx="3678669" cy="3539851"/>
          </a:xfrm>
          <a:prstGeom prst="rect">
            <a:avLst/>
          </a:prstGeom>
        </p:spPr>
      </p:pic>
      <p:sp>
        <p:nvSpPr>
          <p:cNvPr id="12" name="矩形 11"/>
          <p:cNvSpPr/>
          <p:nvPr/>
        </p:nvSpPr>
        <p:spPr>
          <a:xfrm>
            <a:off x="4294286" y="3375605"/>
            <a:ext cx="3382888" cy="4125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706111" y="4480659"/>
            <a:ext cx="971062" cy="4125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261945" y="4492024"/>
            <a:ext cx="1339729" cy="4125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题注</a:t>
            </a:r>
            <a:r>
              <a:rPr lang="en-US" altLang="zh-CN" sz="2400" dirty="0" smtClean="0"/>
              <a:t>-</a:t>
            </a:r>
            <a:r>
              <a:rPr lang="zh-CN" altLang="en-US" sz="2400" dirty="0" smtClean="0"/>
              <a:t>插入题注</a:t>
            </a:r>
            <a:endParaRPr lang="zh-CN" altLang="en-US" dirty="0"/>
          </a:p>
        </p:txBody>
      </p:sp>
      <p:pic>
        <p:nvPicPr>
          <p:cNvPr id="2051"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053" y="2911342"/>
            <a:ext cx="2716756"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20"/>
          <p:cNvSpPr txBox="1"/>
          <p:nvPr/>
        </p:nvSpPr>
        <p:spPr>
          <a:xfrm>
            <a:off x="4786062" y="1367083"/>
            <a:ext cx="6013939" cy="584775"/>
          </a:xfrm>
          <a:prstGeom prst="rect">
            <a:avLst/>
          </a:prstGeom>
          <a:noFill/>
        </p:spPr>
        <p:txBody>
          <a:bodyPr wrap="square" rtlCol="0">
            <a:spAutoFit/>
          </a:bodyPr>
          <a:lstStyle/>
          <a:p>
            <a:r>
              <a:rPr lang="zh-CN" altLang="en-US" sz="1600" dirty="0" smtClean="0">
                <a:solidFill>
                  <a:srgbClr val="469CD6"/>
                </a:solidFill>
                <a:latin typeface="+mn-ea"/>
              </a:rPr>
              <a:t>选择标题</a:t>
            </a:r>
            <a:r>
              <a:rPr lang="en-US" altLang="zh-CN" sz="1600" dirty="0" smtClean="0">
                <a:solidFill>
                  <a:srgbClr val="469CD6"/>
                </a:solidFill>
                <a:latin typeface="+mn-ea"/>
              </a:rPr>
              <a:t>1</a:t>
            </a:r>
            <a:r>
              <a:rPr lang="zh-CN" altLang="en-US" sz="1600" dirty="0" smtClean="0">
                <a:solidFill>
                  <a:srgbClr val="469CD6"/>
                </a:solidFill>
                <a:latin typeface="+mn-ea"/>
              </a:rPr>
              <a:t>的原因：</a:t>
            </a:r>
            <a:endParaRPr lang="en-US" altLang="zh-CN" sz="1600" dirty="0" smtClean="0">
              <a:solidFill>
                <a:srgbClr val="469CD6"/>
              </a:solidFill>
              <a:latin typeface="+mn-ea"/>
            </a:endParaRPr>
          </a:p>
          <a:p>
            <a:r>
              <a:rPr lang="zh-CN" altLang="en-US" sz="1600" dirty="0" smtClean="0">
                <a:solidFill>
                  <a:srgbClr val="469CD6"/>
                </a:solidFill>
                <a:latin typeface="+mn-ea"/>
              </a:rPr>
              <a:t>如果选择其他标题，一章内第一个该级标题前的图表编号会出错</a:t>
            </a:r>
            <a:endParaRPr lang="zh-CN" altLang="en-US" sz="1600" dirty="0">
              <a:solidFill>
                <a:srgbClr val="469CD6"/>
              </a:solidFill>
              <a:latin typeface="+mn-ea"/>
            </a:endParaRPr>
          </a:p>
        </p:txBody>
      </p:sp>
      <p:cxnSp>
        <p:nvCxnSpPr>
          <p:cNvPr id="6" name="直接箭头连接符 5"/>
          <p:cNvCxnSpPr/>
          <p:nvPr/>
        </p:nvCxnSpPr>
        <p:spPr>
          <a:xfrm flipH="1" flipV="1">
            <a:off x="3424238" y="4148138"/>
            <a:ext cx="766762" cy="5632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7793031" y="4319588"/>
            <a:ext cx="690124" cy="3673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307400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051"/>
                                        </p:tgtEl>
                                        <p:attrNameLst>
                                          <p:attrName>style.visibility</p:attrName>
                                        </p:attrNameLst>
                                      </p:cBhvr>
                                      <p:to>
                                        <p:strVal val="visible"/>
                                      </p:to>
                                    </p:set>
                                    <p:animEffect transition="in" filter="fade">
                                      <p:cBhvr>
                                        <p:cTn id="10" dur="500"/>
                                        <p:tgtEl>
                                          <p:spTgt spid="2051"/>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2" grpId="0" animBg="1"/>
      <p:bldP spid="14" grpId="0" animBg="1"/>
      <p:bldP spid="26" grpId="0" animBg="1"/>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题注</a:t>
            </a:r>
            <a:r>
              <a:rPr lang="en-US" altLang="zh-CN" sz="2400" dirty="0">
                <a:solidFill>
                  <a:prstClr val="black"/>
                </a:solidFill>
              </a:rPr>
              <a:t>-</a:t>
            </a:r>
            <a:r>
              <a:rPr lang="zh-CN" altLang="en-US" sz="2400" dirty="0">
                <a:solidFill>
                  <a:prstClr val="black"/>
                </a:solidFill>
              </a:rPr>
              <a:t>插入题注</a:t>
            </a:r>
            <a:endParaRPr lang="zh-CN" altLang="en-US" dirty="0"/>
          </a:p>
        </p:txBody>
      </p:sp>
      <p:sp>
        <p:nvSpPr>
          <p:cNvPr id="3" name="内容占位符 2"/>
          <p:cNvSpPr>
            <a:spLocks noGrp="1"/>
          </p:cNvSpPr>
          <p:nvPr>
            <p:ph idx="1"/>
          </p:nvPr>
        </p:nvSpPr>
        <p:spPr/>
        <p:txBody>
          <a:bodyPr>
            <a:normAutofit/>
          </a:bodyPr>
          <a:lstStyle/>
          <a:p>
            <a:r>
              <a:rPr lang="zh-CN" altLang="en-US" dirty="0" smtClean="0"/>
              <a:t>有没有更快捷的方法？</a:t>
            </a:r>
            <a:endParaRPr lang="zh-CN" altLang="en-US" dirty="0"/>
          </a:p>
        </p:txBody>
      </p:sp>
      <p:sp>
        <p:nvSpPr>
          <p:cNvPr id="7" name="内容占位符 6"/>
          <p:cNvSpPr>
            <a:spLocks noGrp="1"/>
          </p:cNvSpPr>
          <p:nvPr>
            <p:ph idx="4294967295"/>
          </p:nvPr>
        </p:nvSpPr>
        <p:spPr>
          <a:xfrm>
            <a:off x="7576740" y="2491219"/>
            <a:ext cx="3325812" cy="1774825"/>
          </a:xfrm>
        </p:spPr>
        <p:txBody>
          <a:bodyPr>
            <a:normAutofit/>
          </a:bodyPr>
          <a:lstStyle/>
          <a:p>
            <a:r>
              <a:rPr lang="zh-CN" altLang="en-US" sz="2000" dirty="0" smtClean="0">
                <a:latin typeface="+mn-ea"/>
              </a:rPr>
              <a:t>复制已有题注</a:t>
            </a:r>
            <a:endParaRPr lang="en-US" altLang="zh-CN" sz="2000" dirty="0" smtClean="0">
              <a:latin typeface="+mn-ea"/>
            </a:endParaRPr>
          </a:p>
          <a:p>
            <a:r>
              <a:rPr lang="zh-CN" altLang="en-US" sz="2000" dirty="0" smtClean="0">
                <a:latin typeface="+mn-ea"/>
              </a:rPr>
              <a:t>选中编号部分</a:t>
            </a:r>
            <a:endParaRPr lang="en-US" altLang="zh-CN" sz="2000" dirty="0" smtClean="0">
              <a:latin typeface="+mn-ea"/>
            </a:endParaRPr>
          </a:p>
          <a:p>
            <a:r>
              <a:rPr lang="zh-CN" altLang="en-US" sz="2000" dirty="0" smtClean="0">
                <a:latin typeface="+mn-ea"/>
              </a:rPr>
              <a:t>右键更新域</a:t>
            </a:r>
            <a:endParaRPr lang="en-US" altLang="zh-CN" sz="2000" dirty="0" smtClean="0">
              <a:latin typeface="+mn-ea"/>
            </a:endParaRPr>
          </a:p>
          <a:p>
            <a:r>
              <a:rPr lang="zh-CN" altLang="en-US" sz="2000" dirty="0" smtClean="0">
                <a:latin typeface="+mn-ea"/>
              </a:rPr>
              <a:t>系统自动按序编号</a:t>
            </a:r>
            <a:endParaRPr lang="zh-CN" altLang="en-US" sz="2000" dirty="0">
              <a:latin typeface="+mn-ea"/>
            </a:endParaRPr>
          </a:p>
        </p:txBody>
      </p:sp>
      <p:sp>
        <p:nvSpPr>
          <p:cNvPr id="5" name="文本框 4"/>
          <p:cNvSpPr txBox="1"/>
          <p:nvPr/>
        </p:nvSpPr>
        <p:spPr>
          <a:xfrm>
            <a:off x="3962696" y="1110426"/>
            <a:ext cx="3984083" cy="523220"/>
          </a:xfrm>
          <a:prstGeom prst="rect">
            <a:avLst/>
          </a:prstGeom>
          <a:noFill/>
        </p:spPr>
        <p:txBody>
          <a:bodyPr wrap="square" rtlCol="0">
            <a:spAutoFit/>
          </a:bodyPr>
          <a:lstStyle/>
          <a:p>
            <a:pPr algn="ctr"/>
            <a:r>
              <a:rPr lang="zh-CN" altLang="en-US" sz="2800" dirty="0" smtClean="0">
                <a:solidFill>
                  <a:srgbClr val="469CD6"/>
                </a:solidFill>
              </a:rPr>
              <a:t>复制粘贴题注  更新域</a:t>
            </a:r>
            <a:endParaRPr lang="zh-CN" altLang="en-US" sz="2800" dirty="0">
              <a:solidFill>
                <a:srgbClr val="469CD6"/>
              </a:solidFill>
            </a:endParaRPr>
          </a:p>
        </p:txBody>
      </p:sp>
      <p:sp>
        <p:nvSpPr>
          <p:cNvPr id="10" name="文本框 9"/>
          <p:cNvSpPr txBox="1"/>
          <p:nvPr/>
        </p:nvSpPr>
        <p:spPr>
          <a:xfrm>
            <a:off x="7503285" y="4554062"/>
            <a:ext cx="3984083" cy="369332"/>
          </a:xfrm>
          <a:prstGeom prst="rect">
            <a:avLst/>
          </a:prstGeom>
          <a:noFill/>
        </p:spPr>
        <p:txBody>
          <a:bodyPr wrap="square" rtlCol="0">
            <a:spAutoFit/>
          </a:bodyPr>
          <a:lstStyle/>
          <a:p>
            <a:r>
              <a:rPr lang="zh-CN" altLang="en-US" dirty="0">
                <a:solidFill>
                  <a:srgbClr val="469CD6"/>
                </a:solidFill>
              </a:rPr>
              <a:t>可</a:t>
            </a:r>
            <a:r>
              <a:rPr lang="zh-CN" altLang="en-US" dirty="0" smtClean="0">
                <a:solidFill>
                  <a:srgbClr val="469CD6"/>
                </a:solidFill>
              </a:rPr>
              <a:t>在文档编写完成后，全文更新域</a:t>
            </a:r>
            <a:endParaRPr lang="zh-CN" altLang="en-US" dirty="0">
              <a:solidFill>
                <a:srgbClr val="469CD6"/>
              </a:solidFill>
            </a:endParaRPr>
          </a:p>
        </p:txBody>
      </p:sp>
      <p:pic>
        <p:nvPicPr>
          <p:cNvPr id="11" name="图片 10"/>
          <p:cNvPicPr>
            <a:picLocks noChangeAspect="1"/>
          </p:cNvPicPr>
          <p:nvPr/>
        </p:nvPicPr>
        <p:blipFill>
          <a:blip r:embed="rId2"/>
          <a:stretch>
            <a:fillRect/>
          </a:stretch>
        </p:blipFill>
        <p:spPr>
          <a:xfrm>
            <a:off x="1812959" y="2167730"/>
            <a:ext cx="4480474" cy="3539422"/>
          </a:xfrm>
          <a:prstGeom prst="rect">
            <a:avLst/>
          </a:prstGeom>
        </p:spPr>
      </p:pic>
      <p:sp>
        <p:nvSpPr>
          <p:cNvPr id="12" name="矩形 11"/>
          <p:cNvSpPr/>
          <p:nvPr/>
        </p:nvSpPr>
        <p:spPr>
          <a:xfrm>
            <a:off x="3821205" y="4105029"/>
            <a:ext cx="857745" cy="19764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118931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500"/>
                                        <p:tgtEl>
                                          <p:spTgt spid="7">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Effect transition="in" filter="fade">
                                      <p:cBhvr>
                                        <p:cTn id="26" dur="500"/>
                                        <p:tgtEl>
                                          <p:spTgt spid="7">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animEffect transition="in" filter="fade">
                                      <p:cBhvr>
                                        <p:cTn id="29" dur="500"/>
                                        <p:tgtEl>
                                          <p:spTgt spid="7">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5" grpId="0"/>
      <p:bldP spid="10" grpId="0"/>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交叉引用</a:t>
            </a:r>
            <a:endParaRPr lang="zh-CN" altLang="en-US" dirty="0"/>
          </a:p>
        </p:txBody>
      </p:sp>
      <p:sp>
        <p:nvSpPr>
          <p:cNvPr id="2" name="内容占位符 1"/>
          <p:cNvSpPr>
            <a:spLocks noGrp="1"/>
          </p:cNvSpPr>
          <p:nvPr>
            <p:ph idx="1"/>
          </p:nvPr>
        </p:nvSpPr>
        <p:spPr/>
        <p:txBody>
          <a:bodyPr/>
          <a:lstStyle/>
          <a:p>
            <a:r>
              <a:rPr lang="zh-CN" altLang="en-US" dirty="0"/>
              <a:t>交叉</a:t>
            </a:r>
            <a:r>
              <a:rPr lang="zh-CN" altLang="en-US" dirty="0" smtClean="0"/>
              <a:t>引用：对</a:t>
            </a:r>
            <a:r>
              <a:rPr lang="en-US" altLang="zh-CN" dirty="0" smtClean="0"/>
              <a:t>Word</a:t>
            </a:r>
            <a:r>
              <a:rPr lang="zh-CN" altLang="en-US" dirty="0"/>
              <a:t>文档中其他位置的内容的引用，</a:t>
            </a:r>
            <a:r>
              <a:rPr lang="zh-CN" altLang="en-US" dirty="0" smtClean="0"/>
              <a:t>例如可为标题</a:t>
            </a:r>
            <a:r>
              <a:rPr lang="zh-CN" altLang="en-US" dirty="0"/>
              <a:t>、脚注、书签、题注、编号段落等创建交叉引用</a:t>
            </a:r>
            <a:r>
              <a:rPr lang="zh-CN" altLang="en-US" dirty="0" smtClean="0"/>
              <a:t>。</a:t>
            </a:r>
            <a:endParaRPr lang="en-US" altLang="zh-CN" dirty="0" smtClean="0"/>
          </a:p>
          <a:p>
            <a:r>
              <a:rPr lang="zh-CN" altLang="en-US" dirty="0" smtClean="0"/>
              <a:t>为什么使用交叉引用？</a:t>
            </a:r>
            <a:endParaRPr lang="en-US" altLang="zh-CN" dirty="0" smtClean="0"/>
          </a:p>
          <a:p>
            <a:pPr lvl="1"/>
            <a:r>
              <a:rPr lang="zh-CN" altLang="en-US" dirty="0" smtClean="0"/>
              <a:t>当被引用的内容被修改时，可通过更新域使交叉引用自动更新。</a:t>
            </a:r>
            <a:endParaRPr lang="zh-CN" altLang="en-US" dirty="0"/>
          </a:p>
        </p:txBody>
      </p:sp>
      <p:sp>
        <p:nvSpPr>
          <p:cNvPr id="16"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35078370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交叉引用</a:t>
            </a:r>
            <a:endParaRPr lang="zh-CN" altLang="en-US" dirty="0"/>
          </a:p>
        </p:txBody>
      </p:sp>
      <p:sp>
        <p:nvSpPr>
          <p:cNvPr id="3" name="内容占位符 2"/>
          <p:cNvSpPr>
            <a:spLocks noGrp="1"/>
          </p:cNvSpPr>
          <p:nvPr>
            <p:ph idx="1"/>
          </p:nvPr>
        </p:nvSpPr>
        <p:spPr>
          <a:xfrm>
            <a:off x="529652" y="1035445"/>
            <a:ext cx="11132696" cy="979520"/>
          </a:xfrm>
        </p:spPr>
        <p:txBody>
          <a:bodyPr/>
          <a:lstStyle/>
          <a:p>
            <a:r>
              <a:rPr lang="en-US" altLang="zh-CN" dirty="0" smtClean="0"/>
              <a:t>【</a:t>
            </a:r>
            <a:r>
              <a:rPr lang="zh-CN" altLang="en-US" dirty="0" smtClean="0"/>
              <a:t>引用</a:t>
            </a:r>
            <a:r>
              <a:rPr lang="en-US" altLang="zh-CN" dirty="0"/>
              <a:t>-&gt;</a:t>
            </a:r>
            <a:r>
              <a:rPr lang="zh-CN" altLang="en-US" dirty="0" smtClean="0"/>
              <a:t>交叉引用</a:t>
            </a:r>
            <a:r>
              <a:rPr lang="en-US" altLang="zh-CN" dirty="0" smtClean="0"/>
              <a:t>】</a:t>
            </a:r>
            <a:endParaRPr lang="zh-CN" altLang="en-US" dirty="0"/>
          </a:p>
        </p:txBody>
      </p:sp>
      <p:pic>
        <p:nvPicPr>
          <p:cNvPr id="4" name="图片 3"/>
          <p:cNvPicPr>
            <a:picLocks noChangeAspect="1"/>
          </p:cNvPicPr>
          <p:nvPr/>
        </p:nvPicPr>
        <p:blipFill>
          <a:blip r:embed="rId2"/>
          <a:stretch>
            <a:fillRect/>
          </a:stretch>
        </p:blipFill>
        <p:spPr>
          <a:xfrm>
            <a:off x="1439310" y="1660213"/>
            <a:ext cx="8713303" cy="1318235"/>
          </a:xfrm>
          <a:prstGeom prst="rect">
            <a:avLst/>
          </a:prstGeom>
        </p:spPr>
      </p:pic>
      <p:sp>
        <p:nvSpPr>
          <p:cNvPr id="5" name="矩形 4"/>
          <p:cNvSpPr/>
          <p:nvPr/>
        </p:nvSpPr>
        <p:spPr>
          <a:xfrm>
            <a:off x="3943328" y="1716792"/>
            <a:ext cx="458446" cy="29817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79638" y="2533644"/>
            <a:ext cx="816499" cy="27146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p:cNvPicPr>
            <a:picLocks noChangeAspect="1"/>
          </p:cNvPicPr>
          <p:nvPr/>
        </p:nvPicPr>
        <p:blipFill>
          <a:blip r:embed="rId3"/>
          <a:stretch>
            <a:fillRect/>
          </a:stretch>
        </p:blipFill>
        <p:spPr>
          <a:xfrm>
            <a:off x="5677848" y="4347745"/>
            <a:ext cx="5707686" cy="591650"/>
          </a:xfrm>
          <a:prstGeom prst="rect">
            <a:avLst/>
          </a:prstGeom>
          <a:ln>
            <a:solidFill>
              <a:schemeClr val="tx1"/>
            </a:solidFill>
          </a:ln>
        </p:spPr>
      </p:pic>
      <p:sp>
        <p:nvSpPr>
          <p:cNvPr id="42" name="文本框 41"/>
          <p:cNvSpPr txBox="1"/>
          <p:nvPr/>
        </p:nvSpPr>
        <p:spPr>
          <a:xfrm>
            <a:off x="5613156" y="3798576"/>
            <a:ext cx="2981909" cy="461665"/>
          </a:xfrm>
          <a:prstGeom prst="rect">
            <a:avLst/>
          </a:prstGeom>
          <a:noFill/>
        </p:spPr>
        <p:txBody>
          <a:bodyPr wrap="square" rtlCol="0">
            <a:spAutoFit/>
          </a:bodyPr>
          <a:lstStyle/>
          <a:p>
            <a:r>
              <a:rPr lang="zh-CN" altLang="en-US" sz="2400" dirty="0" smtClean="0">
                <a:solidFill>
                  <a:srgbClr val="469CD6"/>
                </a:solidFill>
              </a:rPr>
              <a:t>效果</a:t>
            </a:r>
            <a:endParaRPr lang="zh-CN" altLang="en-US" sz="2400" dirty="0">
              <a:solidFill>
                <a:srgbClr val="469CD6"/>
              </a:solidFill>
            </a:endParaRPr>
          </a:p>
        </p:txBody>
      </p:sp>
      <p:sp>
        <p:nvSpPr>
          <p:cNvPr id="43" name="文本框 42"/>
          <p:cNvSpPr txBox="1"/>
          <p:nvPr/>
        </p:nvSpPr>
        <p:spPr>
          <a:xfrm>
            <a:off x="5613156" y="5342657"/>
            <a:ext cx="3984083" cy="369332"/>
          </a:xfrm>
          <a:prstGeom prst="rect">
            <a:avLst/>
          </a:prstGeom>
          <a:noFill/>
        </p:spPr>
        <p:txBody>
          <a:bodyPr wrap="square" rtlCol="0">
            <a:spAutoFit/>
          </a:bodyPr>
          <a:lstStyle/>
          <a:p>
            <a:r>
              <a:rPr lang="zh-CN" altLang="en-US" dirty="0" smtClean="0">
                <a:solidFill>
                  <a:srgbClr val="469CD6"/>
                </a:solidFill>
              </a:rPr>
              <a:t>在文档编写完成后，全文更新域</a:t>
            </a:r>
            <a:endParaRPr lang="zh-CN" altLang="en-US" dirty="0">
              <a:solidFill>
                <a:srgbClr val="469CD6"/>
              </a:solidFill>
            </a:endParaRPr>
          </a:p>
        </p:txBody>
      </p:sp>
      <p:grpSp>
        <p:nvGrpSpPr>
          <p:cNvPr id="9" name="组合 8"/>
          <p:cNvGrpSpPr/>
          <p:nvPr/>
        </p:nvGrpSpPr>
        <p:grpSpPr>
          <a:xfrm>
            <a:off x="1249108" y="3041541"/>
            <a:ext cx="3510989" cy="3853085"/>
            <a:chOff x="1130045" y="2901095"/>
            <a:chExt cx="3714286" cy="4076190"/>
          </a:xfrm>
        </p:grpSpPr>
        <p:pic>
          <p:nvPicPr>
            <p:cNvPr id="34" name="图片 33"/>
            <p:cNvPicPr>
              <a:picLocks noChangeAspect="1"/>
            </p:cNvPicPr>
            <p:nvPr/>
          </p:nvPicPr>
          <p:blipFill>
            <a:blip r:embed="rId4"/>
            <a:stretch>
              <a:fillRect/>
            </a:stretch>
          </p:blipFill>
          <p:spPr>
            <a:xfrm>
              <a:off x="1130045" y="2901095"/>
              <a:ext cx="3714286" cy="4076190"/>
            </a:xfrm>
            <a:prstGeom prst="rect">
              <a:avLst/>
            </a:prstGeom>
          </p:spPr>
        </p:pic>
        <p:sp>
          <p:nvSpPr>
            <p:cNvPr id="35" name="矩形 34"/>
            <p:cNvSpPr/>
            <p:nvPr/>
          </p:nvSpPr>
          <p:spPr>
            <a:xfrm>
              <a:off x="1130045" y="3234754"/>
              <a:ext cx="2135567" cy="54557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203177" y="4478213"/>
              <a:ext cx="3405093" cy="25793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3265612" y="3233554"/>
              <a:ext cx="1578719" cy="54557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265612" y="6590122"/>
              <a:ext cx="767048" cy="34180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日期占位符 3"/>
          <p:cNvSpPr txBox="1">
            <a:spLocks/>
          </p:cNvSpPr>
          <p:nvPr/>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025DF8-0826-4A6E-84FB-B8248D02E6E1}" type="datetime1">
              <a:rPr lang="zh-CN" altLang="en-US" smtClean="0"/>
              <a:pPr/>
              <a:t>2020/6/12</a:t>
            </a:fld>
            <a:endParaRPr lang="zh-CN" altLang="en-US" dirty="0"/>
          </a:p>
        </p:txBody>
      </p:sp>
    </p:spTree>
    <p:extLst>
      <p:ext uri="{BB962C8B-B14F-4D97-AF65-F5344CB8AC3E}">
        <p14:creationId xmlns:p14="http://schemas.microsoft.com/office/powerpoint/2010/main" val="16235869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3"/>
</p:tagLst>
</file>

<file path=ppt/theme/theme1.xml><?xml version="1.0" encoding="utf-8"?>
<a:theme xmlns:a="http://schemas.openxmlformats.org/drawingml/2006/main" name="Office 主题">
  <a:themeElements>
    <a:clrScheme name="元素">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Gsafety2">
      <a:majorFont>
        <a:latin typeface="Calibri"/>
        <a:ea typeface="华文中宋"/>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8080</TotalTime>
  <Words>1941</Words>
  <Application>Microsoft Office PowerPoint</Application>
  <PresentationFormat>宽屏</PresentationFormat>
  <Paragraphs>254</Paragraphs>
  <Slides>43</Slides>
  <Notes>13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43</vt:i4>
      </vt:variant>
    </vt:vector>
  </HeadingPairs>
  <TitlesOfParts>
    <vt:vector size="56" baseType="lpstr">
      <vt:lpstr>inpin heiti</vt:lpstr>
      <vt:lpstr>等线</vt:lpstr>
      <vt:lpstr>方正隶二简体</vt:lpstr>
      <vt:lpstr>华文行楷</vt:lpstr>
      <vt:lpstr>华文中宋</vt:lpstr>
      <vt:lpstr>宋体</vt:lpstr>
      <vt:lpstr>微软雅黑</vt:lpstr>
      <vt:lpstr>Arial</vt:lpstr>
      <vt:lpstr>Calibri</vt:lpstr>
      <vt:lpstr>Century Gothic</vt:lpstr>
      <vt:lpstr>Elephant</vt:lpstr>
      <vt:lpstr>Times New Roman</vt:lpstr>
      <vt:lpstr>Office 主题</vt:lpstr>
      <vt:lpstr>PowerPoint 演示文稿</vt:lpstr>
      <vt:lpstr>PowerPoint 演示文稿</vt:lpstr>
      <vt:lpstr>PowerPoint 演示文稿</vt:lpstr>
      <vt:lpstr>题注</vt:lpstr>
      <vt:lpstr>题注-插入题注</vt:lpstr>
      <vt:lpstr>题注-插入题注</vt:lpstr>
      <vt:lpstr>题注-插入题注</vt:lpstr>
      <vt:lpstr>交叉引用</vt:lpstr>
      <vt:lpstr>交叉引用</vt:lpstr>
      <vt:lpstr>交叉引用-注意事项</vt:lpstr>
      <vt:lpstr>图片与表格</vt:lpstr>
      <vt:lpstr>图片与表格</vt:lpstr>
      <vt:lpstr>图片与表格</vt:lpstr>
      <vt:lpstr>修订与批注-修订</vt:lpstr>
      <vt:lpstr>修订与批注-批注</vt:lpstr>
      <vt:lpstr>修订与批注</vt:lpstr>
      <vt:lpstr>修订与批注-注意事项</vt:lpstr>
      <vt:lpstr>页面设置</vt:lpstr>
      <vt:lpstr>页面设置-页边距</vt:lpstr>
      <vt:lpstr>页面设置-分隔符</vt:lpstr>
      <vt:lpstr>页面设置-纸张方向</vt:lpstr>
      <vt:lpstr>页眉页脚</vt:lpstr>
      <vt:lpstr>页眉页脚-插入页眉、页脚</vt:lpstr>
      <vt:lpstr>页眉页脚-链接到前一条</vt:lpstr>
      <vt:lpstr>页眉页脚-页码</vt:lpstr>
      <vt:lpstr>目录-插入目录</vt:lpstr>
      <vt:lpstr>目录-目录选项</vt:lpstr>
      <vt:lpstr>目录-图表目录</vt:lpstr>
      <vt:lpstr>目录-更新目录</vt:lpstr>
      <vt:lpstr>导航窗格-查看文档结构</vt:lpstr>
      <vt:lpstr>导航窗格-快速搜索</vt:lpstr>
      <vt:lpstr>导航窗格-章节级别调整</vt:lpstr>
      <vt:lpstr>PowerPoint 演示文稿</vt:lpstr>
      <vt:lpstr>图目录显示图片</vt:lpstr>
      <vt:lpstr>图片串行、显示不全、周围显示文字</vt:lpstr>
      <vt:lpstr>表格串行、超出页面</vt:lpstr>
      <vt:lpstr>更新域图片报错</vt:lpstr>
      <vt:lpstr>标题编号错乱</vt:lpstr>
      <vt:lpstr>交叉引用错误</vt:lpstr>
      <vt:lpstr>交叉引用错误</vt:lpstr>
      <vt:lpstr>交叉引用错误</vt:lpstr>
      <vt:lpstr>交叉引用错误</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dc:title>
  <dc:creator>少东</dc:creator>
  <cp:lastModifiedBy>孙洁</cp:lastModifiedBy>
  <cp:revision>251</cp:revision>
  <dcterms:created xsi:type="dcterms:W3CDTF">2018-05-18T13:25:52Z</dcterms:created>
  <dcterms:modified xsi:type="dcterms:W3CDTF">2020-06-12T03:35:03Z</dcterms:modified>
</cp:coreProperties>
</file>